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</p:sldMasterIdLst>
  <p:sldIdLst>
    <p:sldId id="256" r:id="rId5"/>
    <p:sldId id="257" r:id="rId6"/>
    <p:sldId id="259" r:id="rId7"/>
    <p:sldId id="258" r:id="rId8"/>
    <p:sldId id="260" r:id="rId9"/>
    <p:sldId id="267" r:id="rId10"/>
    <p:sldId id="268" r:id="rId11"/>
    <p:sldId id="269" r:id="rId12"/>
    <p:sldId id="275" r:id="rId13"/>
    <p:sldId id="266" r:id="rId14"/>
    <p:sldId id="261" r:id="rId15"/>
    <p:sldId id="262" r:id="rId16"/>
    <p:sldId id="263" r:id="rId17"/>
    <p:sldId id="264" r:id="rId18"/>
  </p:sldIdLst>
  <p:sldSz cx="9144000" cy="6858000" type="screen4x3"/>
  <p:notesSz cx="7559675" cy="1069149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536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pic>
        <p:nvPicPr>
          <p:cNvPr id="45" name="图片 44"/>
          <p:cNvPicPr/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6" name="图片 45"/>
          <p:cNvPicPr/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</a:p>
        </p:txBody>
      </p:sp>
    </p:spTree>
  </p:cSld>
  <p:clrMapOvr>
    <a:masterClrMapping/>
  </p:clrMapOvr>
  <p:transition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</a:p>
        </p:txBody>
      </p:sp>
    </p:spTree>
  </p:cSld>
  <p:clrMapOvr>
    <a:masterClrMapping/>
  </p:clrMapOvr>
  <p:transition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</a:p>
        </p:txBody>
      </p:sp>
    </p:spTree>
  </p:cSld>
  <p:clrMapOvr>
    <a:masterClrMapping/>
  </p:clrMapOvr>
  <p:transition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pic>
        <p:nvPicPr>
          <p:cNvPr id="86" name="图片 85"/>
          <p:cNvPicPr/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87" name="图片 86"/>
          <p:cNvPicPr/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</a:p>
        </p:txBody>
      </p:sp>
    </p:spTree>
  </p:cSld>
  <p:clrMapOvr>
    <a:masterClrMapping/>
  </p:clrMapOvr>
  <p:transition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</a:p>
        </p:txBody>
      </p:sp>
    </p:spTree>
  </p:cSld>
  <p:clrMapOvr>
    <a:masterClrMapping/>
  </p:clrMapOvr>
  <p:transition>
    <p:wipe dir="r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pic>
        <p:nvPicPr>
          <p:cNvPr id="127" name="图片 126"/>
          <p:cNvPicPr/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28" name="图片 127"/>
          <p:cNvPicPr/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</a:p>
        </p:txBody>
      </p:sp>
    </p:spTree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lIns="0" tIns="0" rIns="0" bIns="0" anchor="ctr"/>
          <a:lstStyle/>
          <a:p/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/>
        </p:txBody>
      </p:sp>
    </p:spTree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ustomShape 1"/>
          <p:cNvSpPr/>
          <p:nvPr/>
        </p:nvSpPr>
        <p:spPr>
          <a:xfrm>
            <a:off x="279720" y="0"/>
            <a:ext cx="34200" cy="116820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</p:sp>
      <p:sp>
        <p:nvSpPr>
          <p:cNvPr id="2" name="CustomShape 2"/>
          <p:cNvSpPr/>
          <p:nvPr/>
        </p:nvSpPr>
        <p:spPr>
          <a:xfrm>
            <a:off x="365400" y="0"/>
            <a:ext cx="34200" cy="116820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</p:sp>
      <p:sp>
        <p:nvSpPr>
          <p:cNvPr id="3" name="CustomShape 3"/>
          <p:cNvSpPr/>
          <p:nvPr/>
        </p:nvSpPr>
        <p:spPr>
          <a:xfrm rot="5400000">
            <a:off x="1109160" y="824400"/>
            <a:ext cx="3002400" cy="1306800"/>
          </a:xfrm>
          <a:prstGeom prst="rect">
            <a:avLst/>
          </a:prstGeom>
          <a:solidFill>
            <a:srgbClr val="E86262"/>
          </a:solidFill>
          <a:ln w="12600">
            <a:noFill/>
          </a:ln>
        </p:spPr>
      </p:sp>
      <p:sp>
        <p:nvSpPr>
          <p:cNvPr id="4" name="CustomShape 4"/>
          <p:cNvSpPr/>
          <p:nvPr/>
        </p:nvSpPr>
        <p:spPr>
          <a:xfrm rot="5400000">
            <a:off x="2181600" y="1059480"/>
            <a:ext cx="3472560" cy="1307160"/>
          </a:xfrm>
          <a:prstGeom prst="rect">
            <a:avLst/>
          </a:prstGeom>
          <a:solidFill>
            <a:srgbClr val="354B5E"/>
          </a:solidFill>
          <a:ln w="12600">
            <a:noFill/>
          </a:ln>
        </p:spPr>
      </p:sp>
      <p:sp>
        <p:nvSpPr>
          <p:cNvPr id="5" name="CustomShape 5"/>
          <p:cNvSpPr/>
          <p:nvPr/>
        </p:nvSpPr>
        <p:spPr>
          <a:xfrm rot="5400000">
            <a:off x="5031720" y="824400"/>
            <a:ext cx="3002400" cy="1306800"/>
          </a:xfrm>
          <a:prstGeom prst="rect">
            <a:avLst/>
          </a:prstGeom>
          <a:solidFill>
            <a:srgbClr val="354B5E"/>
          </a:solidFill>
          <a:ln w="12600">
            <a:noFill/>
          </a:ln>
        </p:spPr>
      </p:sp>
      <p:sp>
        <p:nvSpPr>
          <p:cNvPr id="6" name="CustomShape 6"/>
          <p:cNvSpPr/>
          <p:nvPr/>
        </p:nvSpPr>
        <p:spPr>
          <a:xfrm rot="5400000">
            <a:off x="3488760" y="1059840"/>
            <a:ext cx="3473640" cy="1307160"/>
          </a:xfrm>
          <a:prstGeom prst="rect">
            <a:avLst/>
          </a:prstGeom>
          <a:solidFill>
            <a:srgbClr val="E86262"/>
          </a:solidFill>
          <a:ln w="12600">
            <a:noFill/>
          </a:ln>
        </p:spPr>
      </p:sp>
      <p:sp>
        <p:nvSpPr>
          <p:cNvPr id="7" name="CustomShape 7"/>
          <p:cNvSpPr/>
          <p:nvPr/>
        </p:nvSpPr>
        <p:spPr>
          <a:xfrm>
            <a:off x="1800360" y="-30240"/>
            <a:ext cx="5543280" cy="3673440"/>
          </a:xfrm>
          <a:prstGeom prst="rect">
            <a:avLst/>
          </a:prstGeom>
          <a:noFill/>
          <a:ln w="6480">
            <a:solidFill>
              <a:srgbClr val="BFBFBF"/>
            </a:solidFill>
            <a:miter/>
          </a:ln>
        </p:spPr>
      </p:sp>
      <p:sp>
        <p:nvSpPr>
          <p:cNvPr id="8" name="CustomShape 8"/>
          <p:cNvSpPr/>
          <p:nvPr/>
        </p:nvSpPr>
        <p:spPr>
          <a:xfrm>
            <a:off x="4484520" y="3562560"/>
            <a:ext cx="174600" cy="232920"/>
          </a:xfrm>
          <a:prstGeom prst="ellipse">
            <a:avLst/>
          </a:prstGeom>
          <a:solidFill>
            <a:srgbClr val="BFBFBF"/>
          </a:solidFill>
          <a:ln w="12600">
            <a:noFill/>
          </a:ln>
        </p:spPr>
      </p:sp>
      <p:sp>
        <p:nvSpPr>
          <p:cNvPr id="9" name="PlaceHolder 9"/>
          <p:cNvSpPr>
            <a:spLocks noGrp="1"/>
          </p:cNvSpPr>
          <p:nvPr>
            <p:ph type="title"/>
          </p:nvPr>
        </p:nvSpPr>
        <p:spPr>
          <a:xfrm>
            <a:off x="628560" y="4228200"/>
            <a:ext cx="7886520" cy="98928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 algn="ctr"/>
            <a:r>
              <a:rPr lang="zh-CN" sz="4800">
                <a:solidFill>
                  <a:srgbClr val="4A6982"/>
                </a:solidFill>
                <a:latin typeface="Arial"/>
                <a:ea typeface="黑体"/>
              </a:rPr>
              <a:t>单击鼠标编辑标题文字格式单击此处编辑母版标题样式</a:t>
            </a:r>
          </a:p>
        </p:txBody>
      </p:sp>
      <p:sp>
        <p:nvSpPr>
          <p:cNvPr id="10" name="PlaceHolder 10"/>
          <p:cNvSpPr>
            <a:spLocks noGrp="1"/>
          </p:cNvSpPr>
          <p:nvPr>
            <p:ph type="dt"/>
          </p:nvPr>
        </p:nvSpPr>
        <p:spPr>
          <a:xfrm>
            <a:off x="628560" y="6429240"/>
            <a:ext cx="2057040" cy="364680"/>
          </a:xfrm>
          <a:prstGeom prst="rect">
            <a:avLst/>
          </a:prstGeom>
        </p:spPr>
        <p:txBody>
          <a:bodyPr anchor="ctr"/>
          <a:lstStyle/>
          <a:p/>
        </p:txBody>
      </p:sp>
      <p:sp>
        <p:nvSpPr>
          <p:cNvPr id="11" name="PlaceHolder 11"/>
          <p:cNvSpPr>
            <a:spLocks noGrp="1"/>
          </p:cNvSpPr>
          <p:nvPr>
            <p:ph type="ftr"/>
          </p:nvPr>
        </p:nvSpPr>
        <p:spPr>
          <a:xfrm>
            <a:off x="3029040" y="6429240"/>
            <a:ext cx="3085920" cy="364680"/>
          </a:xfrm>
          <a:prstGeom prst="rect">
            <a:avLst/>
          </a:prstGeom>
        </p:spPr>
        <p:txBody>
          <a:bodyPr anchor="ctr"/>
          <a:lstStyle/>
          <a:p/>
        </p:txBody>
      </p:sp>
      <p:sp>
        <p:nvSpPr>
          <p:cNvPr id="12" name="PlaceHolder 12"/>
          <p:cNvSpPr>
            <a:spLocks noGrp="1"/>
          </p:cNvSpPr>
          <p:nvPr>
            <p:ph type="sldNum"/>
          </p:nvPr>
        </p:nvSpPr>
        <p:spPr>
          <a:xfrm>
            <a:off x="6458040" y="6429240"/>
            <a:ext cx="2057040" cy="364680"/>
          </a:xfrm>
          <a:prstGeom prst="rect">
            <a:avLst/>
          </a:prstGeom>
        </p:spPr>
        <p:txBody>
          <a:bodyPr anchor="ctr"/>
          <a:lstStyle/>
          <a:p/>
        </p:txBody>
      </p:sp>
      <p:sp>
        <p:nvSpPr>
          <p:cNvPr id="13" name="PlaceHolder 1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zh-CN" sz="2400">
                <a:latin typeface="Arial"/>
              </a:rPr>
              <a:t>单击鼠标编辑大纲文字格式</a:t>
            </a:r>
            <a:endParaRPr lang="zh-CN" sz="2400">
              <a:latin typeface="Arial"/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zh-CN">
                <a:latin typeface="Arial"/>
              </a:rPr>
              <a:t>第二个大纲级</a:t>
            </a:r>
            <a:endParaRPr lang="zh-CN">
              <a:latin typeface="Arial"/>
            </a:endParaRPr>
          </a:p>
          <a:p>
            <a:pPr lvl="2">
              <a:buSzPct val="45000"/>
              <a:buFont typeface="StarSymbol"/>
              <a:buChar char=""/>
            </a:pPr>
            <a:r>
              <a:rPr lang="zh-CN">
                <a:latin typeface="Arial"/>
              </a:rPr>
              <a:t>第三大纲级别</a:t>
            </a:r>
            <a:endParaRPr lang="zh-CN">
              <a:latin typeface="Arial"/>
            </a:endParaRPr>
          </a:p>
          <a:p>
            <a:pPr lvl="3">
              <a:buSzPct val="75000"/>
              <a:buFont typeface="StarSymbol"/>
              <a:buChar char=""/>
            </a:pPr>
            <a:r>
              <a:rPr lang="zh-CN">
                <a:latin typeface="Arial"/>
              </a:rPr>
              <a:t>第四大纲级别</a:t>
            </a:r>
            <a:endParaRPr lang="zh-CN">
              <a:latin typeface="Arial"/>
            </a:endParaRPr>
          </a:p>
          <a:p>
            <a:pPr lvl="4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第五大纲级别</a:t>
            </a:r>
            <a:endParaRPr lang="zh-CN" sz="2000">
              <a:latin typeface="Arial"/>
            </a:endParaRPr>
          </a:p>
          <a:p>
            <a:pPr lvl="5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第六大纲级别</a:t>
            </a:r>
            <a:endParaRPr lang="zh-CN" sz="2000">
              <a:latin typeface="Arial"/>
            </a:endParaRPr>
          </a:p>
          <a:p>
            <a:pPr lvl="6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第七大纲级别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wipe dir="r"/>
  </p:transition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279720" y="0"/>
            <a:ext cx="34200" cy="116820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</p:sp>
      <p:sp>
        <p:nvSpPr>
          <p:cNvPr id="48" name="CustomShape 2"/>
          <p:cNvSpPr/>
          <p:nvPr/>
        </p:nvSpPr>
        <p:spPr>
          <a:xfrm>
            <a:off x="365400" y="0"/>
            <a:ext cx="34200" cy="116820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</p:sp>
      <p:sp>
        <p:nvSpPr>
          <p:cNvPr id="49" name="PlaceHolder 3"/>
          <p:cNvSpPr>
            <a:spLocks noGrp="1"/>
          </p:cNvSpPr>
          <p:nvPr>
            <p:ph type="dt"/>
          </p:nvPr>
        </p:nvSpPr>
        <p:spPr>
          <a:xfrm>
            <a:off x="628560" y="6458040"/>
            <a:ext cx="2057040" cy="364680"/>
          </a:xfrm>
          <a:prstGeom prst="rect">
            <a:avLst/>
          </a:prstGeom>
        </p:spPr>
        <p:txBody>
          <a:bodyPr anchor="ctr"/>
          <a:lstStyle/>
          <a:p/>
        </p:txBody>
      </p:sp>
      <p:sp>
        <p:nvSpPr>
          <p:cNvPr id="50" name="PlaceHolder 4"/>
          <p:cNvSpPr>
            <a:spLocks noGrp="1"/>
          </p:cNvSpPr>
          <p:nvPr>
            <p:ph type="ftr"/>
          </p:nvPr>
        </p:nvSpPr>
        <p:spPr>
          <a:xfrm>
            <a:off x="3029040" y="6458040"/>
            <a:ext cx="3085920" cy="364680"/>
          </a:xfrm>
          <a:prstGeom prst="rect">
            <a:avLst/>
          </a:prstGeom>
        </p:spPr>
        <p:txBody>
          <a:bodyPr anchor="ctr"/>
          <a:lstStyle/>
          <a:p/>
        </p:txBody>
      </p:sp>
      <p:sp>
        <p:nvSpPr>
          <p:cNvPr id="51" name="PlaceHolder 5"/>
          <p:cNvSpPr>
            <a:spLocks noGrp="1"/>
          </p:cNvSpPr>
          <p:nvPr>
            <p:ph type="sldNum"/>
          </p:nvPr>
        </p:nvSpPr>
        <p:spPr>
          <a:xfrm>
            <a:off x="6458040" y="6458040"/>
            <a:ext cx="2057040" cy="364680"/>
          </a:xfrm>
          <a:prstGeom prst="rect">
            <a:avLst/>
          </a:prstGeom>
        </p:spPr>
        <p:txBody>
          <a:bodyPr anchor="ctr"/>
          <a:lstStyle/>
          <a:p/>
        </p:txBody>
      </p:sp>
      <p:sp>
        <p:nvSpPr>
          <p:cNvPr id="52" name="PlaceHolder 6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zh-CN">
                <a:latin typeface="Arial"/>
              </a:rPr>
              <a:t>单击鼠标编辑标题文字格式</a:t>
            </a:r>
          </a:p>
        </p:txBody>
      </p:sp>
      <p:sp>
        <p:nvSpPr>
          <p:cNvPr id="53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zh-CN" sz="2400">
                <a:latin typeface="Arial"/>
              </a:rPr>
              <a:t>单击鼠标编辑大纲文字格式</a:t>
            </a:r>
            <a:endParaRPr lang="zh-CN" sz="2400">
              <a:latin typeface="Arial"/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zh-CN">
                <a:latin typeface="Arial"/>
              </a:rPr>
              <a:t>第二个大纲级</a:t>
            </a:r>
            <a:endParaRPr lang="zh-CN">
              <a:latin typeface="Arial"/>
            </a:endParaRPr>
          </a:p>
          <a:p>
            <a:pPr lvl="2">
              <a:buSzPct val="45000"/>
              <a:buFont typeface="StarSymbol"/>
              <a:buChar char=""/>
            </a:pPr>
            <a:r>
              <a:rPr lang="zh-CN">
                <a:latin typeface="Arial"/>
              </a:rPr>
              <a:t>第三大纲级别</a:t>
            </a:r>
            <a:endParaRPr lang="zh-CN">
              <a:latin typeface="Arial"/>
            </a:endParaRPr>
          </a:p>
          <a:p>
            <a:pPr lvl="3">
              <a:buSzPct val="75000"/>
              <a:buFont typeface="StarSymbol"/>
              <a:buChar char=""/>
            </a:pPr>
            <a:r>
              <a:rPr lang="zh-CN">
                <a:latin typeface="Arial"/>
              </a:rPr>
              <a:t>第四大纲级别</a:t>
            </a:r>
            <a:endParaRPr lang="zh-CN">
              <a:latin typeface="Arial"/>
            </a:endParaRPr>
          </a:p>
          <a:p>
            <a:pPr lvl="4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第五大纲级别</a:t>
            </a:r>
            <a:endParaRPr lang="zh-CN" sz="2000">
              <a:latin typeface="Arial"/>
            </a:endParaRPr>
          </a:p>
          <a:p>
            <a:pPr lvl="5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第六大纲级别</a:t>
            </a:r>
            <a:endParaRPr lang="zh-CN" sz="2000">
              <a:latin typeface="Arial"/>
            </a:endParaRPr>
          </a:p>
          <a:p>
            <a:pPr lvl="6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第七大纲级别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ransition>
    <p:wipe dir="r"/>
  </p:transition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279720" y="0"/>
            <a:ext cx="34200" cy="116820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</p:sp>
      <p:sp>
        <p:nvSpPr>
          <p:cNvPr id="89" name="CustomShape 2"/>
          <p:cNvSpPr/>
          <p:nvPr/>
        </p:nvSpPr>
        <p:spPr>
          <a:xfrm>
            <a:off x="365400" y="0"/>
            <a:ext cx="34200" cy="116820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</p:sp>
      <p:sp>
        <p:nvSpPr>
          <p:cNvPr id="90" name="PlaceHolder 3"/>
          <p:cNvSpPr>
            <a:spLocks noGrp="1"/>
          </p:cNvSpPr>
          <p:nvPr>
            <p:ph type="title"/>
          </p:nvPr>
        </p:nvSpPr>
        <p:spPr>
          <a:xfrm>
            <a:off x="628560" y="393840"/>
            <a:ext cx="7886520" cy="72360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zh-CN" sz="3200">
                <a:solidFill>
                  <a:srgbClr val="4A6982"/>
                </a:solidFill>
                <a:latin typeface="Arial"/>
                <a:ea typeface="黑体"/>
              </a:rPr>
              <a:t>单击鼠标编辑标题文字格式单击此处编辑母版标题样式</a:t>
            </a:r>
          </a:p>
        </p:txBody>
      </p:sp>
      <p:sp>
        <p:nvSpPr>
          <p:cNvPr id="91" name="PlaceHolder 4"/>
          <p:cNvSpPr>
            <a:spLocks noGrp="1"/>
          </p:cNvSpPr>
          <p:nvPr>
            <p:ph type="dt"/>
          </p:nvPr>
        </p:nvSpPr>
        <p:spPr>
          <a:xfrm>
            <a:off x="628560" y="6458040"/>
            <a:ext cx="2057040" cy="364680"/>
          </a:xfrm>
          <a:prstGeom prst="rect">
            <a:avLst/>
          </a:prstGeom>
        </p:spPr>
        <p:txBody>
          <a:bodyPr anchor="ctr"/>
          <a:lstStyle/>
          <a:p/>
        </p:txBody>
      </p:sp>
      <p:sp>
        <p:nvSpPr>
          <p:cNvPr id="92" name="PlaceHolder 5"/>
          <p:cNvSpPr>
            <a:spLocks noGrp="1"/>
          </p:cNvSpPr>
          <p:nvPr>
            <p:ph type="ftr"/>
          </p:nvPr>
        </p:nvSpPr>
        <p:spPr>
          <a:xfrm>
            <a:off x="3029040" y="6458040"/>
            <a:ext cx="3085920" cy="364680"/>
          </a:xfrm>
          <a:prstGeom prst="rect">
            <a:avLst/>
          </a:prstGeom>
        </p:spPr>
        <p:txBody>
          <a:bodyPr anchor="ctr"/>
          <a:lstStyle/>
          <a:p/>
        </p:txBody>
      </p:sp>
      <p:sp>
        <p:nvSpPr>
          <p:cNvPr id="93" name="PlaceHolder 6"/>
          <p:cNvSpPr>
            <a:spLocks noGrp="1"/>
          </p:cNvSpPr>
          <p:nvPr>
            <p:ph type="sldNum"/>
          </p:nvPr>
        </p:nvSpPr>
        <p:spPr>
          <a:xfrm>
            <a:off x="6458040" y="6458040"/>
            <a:ext cx="2057040" cy="364680"/>
          </a:xfrm>
          <a:prstGeom prst="rect">
            <a:avLst/>
          </a:prstGeom>
        </p:spPr>
        <p:txBody>
          <a:bodyPr anchor="ctr"/>
          <a:lstStyle/>
          <a:p/>
        </p:txBody>
      </p:sp>
      <p:sp>
        <p:nvSpPr>
          <p:cNvPr id="94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zh-CN" sz="2400">
                <a:latin typeface="Arial"/>
              </a:rPr>
              <a:t>单击鼠标编辑大纲文字格式</a:t>
            </a:r>
            <a:endParaRPr lang="zh-CN" sz="2400">
              <a:latin typeface="Arial"/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zh-CN">
                <a:latin typeface="Arial"/>
              </a:rPr>
              <a:t>第二个大纲级</a:t>
            </a:r>
            <a:endParaRPr lang="zh-CN">
              <a:latin typeface="Arial"/>
            </a:endParaRPr>
          </a:p>
          <a:p>
            <a:pPr lvl="2">
              <a:buSzPct val="45000"/>
              <a:buFont typeface="StarSymbol"/>
              <a:buChar char=""/>
            </a:pPr>
            <a:r>
              <a:rPr lang="zh-CN">
                <a:latin typeface="Arial"/>
              </a:rPr>
              <a:t>第三大纲级别</a:t>
            </a:r>
            <a:endParaRPr lang="zh-CN">
              <a:latin typeface="Arial"/>
            </a:endParaRPr>
          </a:p>
          <a:p>
            <a:pPr lvl="3">
              <a:buSzPct val="75000"/>
              <a:buFont typeface="StarSymbol"/>
              <a:buChar char=""/>
            </a:pPr>
            <a:r>
              <a:rPr lang="zh-CN">
                <a:latin typeface="Arial"/>
              </a:rPr>
              <a:t>第四大纲级别</a:t>
            </a:r>
            <a:endParaRPr lang="zh-CN">
              <a:latin typeface="Arial"/>
            </a:endParaRPr>
          </a:p>
          <a:p>
            <a:pPr lvl="4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第五大纲级别</a:t>
            </a:r>
            <a:endParaRPr lang="zh-CN" sz="2000">
              <a:latin typeface="Arial"/>
            </a:endParaRPr>
          </a:p>
          <a:p>
            <a:pPr lvl="5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第六大纲级别</a:t>
            </a:r>
            <a:endParaRPr lang="zh-CN" sz="2000">
              <a:latin typeface="Arial"/>
            </a:endParaRPr>
          </a:p>
          <a:p>
            <a:pPr lvl="6">
              <a:buSzPct val="45000"/>
              <a:buFont typeface="StarSymbol"/>
              <a:buChar char=""/>
            </a:pPr>
            <a:r>
              <a:rPr lang="zh-CN" sz="2000">
                <a:latin typeface="Arial"/>
              </a:rPr>
              <a:t>第七大纲级别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ransition>
    <p:wipe dir="r"/>
  </p:transition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9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1" y="5285740"/>
            <a:ext cx="9144000" cy="43180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20000"/>
              </a:lnSpc>
            </a:pPr>
            <a:r>
              <a:rPr lang="en-US" sz="2000" b="1" dirty="0" err="1">
                <a:solidFill>
                  <a:srgbClr val="4A6982"/>
                </a:solidFill>
                <a:latin typeface="Arial"/>
                <a:ea typeface="黑体"/>
              </a:rPr>
              <a:t>PHOTOING</a:t>
            </a:r>
            <a:r>
              <a:rPr lang="en-US" sz="2000" b="1" dirty="0">
                <a:solidFill>
                  <a:srgbClr val="4A6982"/>
                </a:solidFill>
                <a:latin typeface="Arial"/>
                <a:ea typeface="黑体"/>
              </a:rPr>
              <a:t> TOGETHER</a:t>
            </a:r>
          </a:p>
        </p:txBody>
      </p:sp>
      <p:sp>
        <p:nvSpPr>
          <p:cNvPr id="130" name="TextShape 2"/>
          <p:cNvSpPr txBox="1"/>
          <p:nvPr/>
        </p:nvSpPr>
        <p:spPr>
          <a:xfrm>
            <a:off x="0" y="4208145"/>
            <a:ext cx="9144000" cy="96266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zh-CN" sz="60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一起拍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1099080" y="1425600"/>
            <a:ext cx="3904968" cy="152244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r>
              <a:rPr lang="en-US" sz="2000" b="1" dirty="0">
                <a:solidFill>
                  <a:srgbClr val="5F5F5F"/>
                </a:solidFill>
                <a:latin typeface="幼圆"/>
                <a:ea typeface="幼圆"/>
              </a:rPr>
              <a:t>旅途中、闲暇时、生活里，一起拍与你随行，记录下瞬间的精彩，定格住流水的记忆，分享着每一刻的心情，</a:t>
            </a:r>
            <a:r>
              <a:rPr lang="en-US" sz="2000" b="1" dirty="0" smtClean="0">
                <a:solidFill>
                  <a:srgbClr val="5F5F5F"/>
                </a:solidFill>
                <a:latin typeface="幼圆"/>
                <a:ea typeface="幼圆"/>
              </a:rPr>
              <a:t>让</a:t>
            </a:r>
            <a:r>
              <a:rPr lang="en-US" altLang="zh-CN" sz="2000" b="1" dirty="0" smtClean="0">
                <a:solidFill>
                  <a:srgbClr val="5F5F5F"/>
                </a:solidFill>
                <a:latin typeface="幼圆"/>
                <a:ea typeface="幼圆"/>
              </a:rPr>
              <a:t>一起拍</a:t>
            </a:r>
            <a:r>
              <a:rPr lang="en-US" sz="2000" b="1" dirty="0" smtClean="0">
                <a:solidFill>
                  <a:srgbClr val="5F5F5F"/>
                </a:solidFill>
                <a:latin typeface="幼圆"/>
                <a:ea typeface="幼圆"/>
              </a:rPr>
              <a:t>记录着穿梭在时间里的美好图片</a:t>
            </a:r>
            <a:r>
              <a:rPr lang="en-US" sz="2000" b="1" dirty="0">
                <a:solidFill>
                  <a:srgbClr val="5F5F5F"/>
                </a:solidFill>
                <a:latin typeface="幼圆"/>
                <a:ea typeface="幼圆"/>
              </a:rPr>
              <a:t>。</a:t>
            </a:r>
          </a:p>
        </p:txBody>
      </p:sp>
      <p:sp>
        <p:nvSpPr>
          <p:cNvPr id="183" name="TextShape 2"/>
          <p:cNvSpPr txBox="1"/>
          <p:nvPr/>
        </p:nvSpPr>
        <p:spPr>
          <a:xfrm>
            <a:off x="628560" y="393840"/>
            <a:ext cx="7886520" cy="723600"/>
          </a:xfrm>
          <a:prstGeom prst="rect">
            <a:avLst/>
          </a:prstGeom>
        </p:spPr>
        <p:txBody>
          <a:bodyPr anchor="ctr"/>
          <a:lstStyle/>
          <a:p>
            <a:r>
              <a:rPr lang="zh-CN" sz="32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目标与创新点</a:t>
            </a:r>
          </a:p>
        </p:txBody>
      </p:sp>
      <p:sp>
        <p:nvSpPr>
          <p:cNvPr id="184" name="CustomShape 3"/>
          <p:cNvSpPr/>
          <p:nvPr/>
        </p:nvSpPr>
        <p:spPr>
          <a:xfrm>
            <a:off x="4716016" y="2811975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 dirty="0">
                <a:solidFill>
                  <a:srgbClr val="E86262"/>
                </a:solidFill>
                <a:latin typeface="Arial Black"/>
                <a:ea typeface="黑体"/>
              </a:rPr>
              <a:t>”</a:t>
            </a:r>
          </a:p>
        </p:txBody>
      </p:sp>
      <p:sp>
        <p:nvSpPr>
          <p:cNvPr id="185" name="CustomShape 4"/>
          <p:cNvSpPr/>
          <p:nvPr/>
        </p:nvSpPr>
        <p:spPr>
          <a:xfrm>
            <a:off x="590040" y="1056960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>
                <a:solidFill>
                  <a:srgbClr val="E86262"/>
                </a:solidFill>
                <a:latin typeface="Arial Black"/>
                <a:ea typeface="黑体"/>
              </a:rPr>
              <a:t>“</a:t>
            </a:r>
          </a:p>
        </p:txBody>
      </p:sp>
      <p:sp>
        <p:nvSpPr>
          <p:cNvPr id="186" name="CustomShape 5"/>
          <p:cNvSpPr/>
          <p:nvPr/>
        </p:nvSpPr>
        <p:spPr>
          <a:xfrm>
            <a:off x="3467880" y="5162400"/>
            <a:ext cx="4560504" cy="16066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r>
              <a:rPr lang="en-US" sz="2000" b="1" dirty="0" err="1">
                <a:solidFill>
                  <a:srgbClr val="5F5F5F"/>
                </a:solidFill>
                <a:latin typeface="幼圆"/>
                <a:ea typeface="幼圆"/>
              </a:rPr>
              <a:t>精准的定位功能，通过图片结识周围与你有共同兴趣爱好的新朋友</a:t>
            </a:r>
            <a:r>
              <a:rPr lang="en-US" sz="2000" b="1" dirty="0">
                <a:solidFill>
                  <a:srgbClr val="5F5F5F"/>
                </a:solidFill>
                <a:latin typeface="幼圆"/>
                <a:ea typeface="幼圆"/>
              </a:rPr>
              <a:t>。</a:t>
            </a:r>
            <a:endParaRPr lang="en-US" sz="2000" b="1" dirty="0">
              <a:solidFill>
                <a:srgbClr val="5F5F5F"/>
              </a:solidFill>
              <a:latin typeface="幼圆"/>
              <a:ea typeface="幼圆"/>
            </a:endParaRPr>
          </a:p>
          <a:p>
            <a:endParaRPr dirty="0"/>
          </a:p>
        </p:txBody>
      </p:sp>
      <p:sp>
        <p:nvSpPr>
          <p:cNvPr id="187" name="CustomShape 6"/>
          <p:cNvSpPr/>
          <p:nvPr/>
        </p:nvSpPr>
        <p:spPr>
          <a:xfrm>
            <a:off x="7866080" y="6004080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 dirty="0">
                <a:solidFill>
                  <a:srgbClr val="E86262"/>
                </a:solidFill>
                <a:latin typeface="Arial Black"/>
                <a:ea typeface="黑体"/>
              </a:rPr>
              <a:t>”</a:t>
            </a:r>
          </a:p>
        </p:txBody>
      </p:sp>
      <p:sp>
        <p:nvSpPr>
          <p:cNvPr id="188" name="CustomShape 7"/>
          <p:cNvSpPr/>
          <p:nvPr/>
        </p:nvSpPr>
        <p:spPr>
          <a:xfrm>
            <a:off x="3038400" y="5137920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>
                <a:solidFill>
                  <a:srgbClr val="E86262"/>
                </a:solidFill>
                <a:latin typeface="Arial Black"/>
                <a:ea typeface="黑体"/>
              </a:rPr>
              <a:t>“</a:t>
            </a:r>
          </a:p>
        </p:txBody>
      </p:sp>
      <p:pic>
        <p:nvPicPr>
          <p:cNvPr id="2" name="图片 1" descr="device-2015-12-11-143902"/>
          <p:cNvPicPr>
            <a:picLocks noChangeAspect="1"/>
          </p:cNvPicPr>
          <p:nvPr/>
        </p:nvPicPr>
        <p:blipFill>
          <a:blip r:embed="rId1" cstate="print"/>
          <a:srcRect/>
          <a:stretch>
            <a:fillRect/>
          </a:stretch>
        </p:blipFill>
        <p:spPr>
          <a:xfrm>
            <a:off x="1139190" y="3300095"/>
            <a:ext cx="1798955" cy="3197860"/>
          </a:xfrm>
          <a:prstGeom prst="rect">
            <a:avLst/>
          </a:prstGeom>
        </p:spPr>
      </p:pic>
      <p:pic>
        <p:nvPicPr>
          <p:cNvPr id="3" name="图片 2" descr="device-2015-12-11-184646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5796136" y="980728"/>
            <a:ext cx="2429687" cy="432000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Shape 1"/>
          <p:cNvSpPr txBox="1"/>
          <p:nvPr/>
        </p:nvSpPr>
        <p:spPr>
          <a:xfrm>
            <a:off x="628560" y="393840"/>
            <a:ext cx="7886520" cy="72360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32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设计开发方案</a:t>
            </a:r>
          </a:p>
        </p:txBody>
      </p:sp>
      <p:pic>
        <p:nvPicPr>
          <p:cNvPr id="192" name="图片 1"/>
          <p:cNvPicPr/>
          <p:nvPr/>
        </p:nvPicPr>
        <p:blipFill>
          <a:blip r:embed="rId1" cstate="print"/>
          <a:srcRect/>
          <a:stretch>
            <a:fillRect/>
          </a:stretch>
        </p:blipFill>
        <p:spPr>
          <a:xfrm>
            <a:off x="1115616" y="1787040"/>
            <a:ext cx="6789600" cy="3665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628560" y="393840"/>
            <a:ext cx="7886520" cy="72360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32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架构图</a:t>
            </a:r>
          </a:p>
        </p:txBody>
      </p:sp>
      <p:sp>
        <p:nvSpPr>
          <p:cNvPr id="194" name="CustomShape 2"/>
          <p:cNvSpPr/>
          <p:nvPr/>
        </p:nvSpPr>
        <p:spPr>
          <a:xfrm>
            <a:off x="2686528" y="1772816"/>
            <a:ext cx="3757680" cy="3990600"/>
          </a:xfrm>
          <a:prstGeom prst="rect">
            <a:avLst/>
          </a:prstGeom>
          <a:noFill/>
          <a:ln w="12600">
            <a:solidFill>
              <a:srgbClr val="364D60"/>
            </a:solidFill>
            <a:miter/>
          </a:ln>
        </p:spPr>
      </p:sp>
      <p:sp>
        <p:nvSpPr>
          <p:cNvPr id="195" name="CustomShape 3"/>
          <p:cNvSpPr/>
          <p:nvPr/>
        </p:nvSpPr>
        <p:spPr>
          <a:xfrm>
            <a:off x="2866888" y="4781336"/>
            <a:ext cx="3474360" cy="852480"/>
          </a:xfrm>
          <a:prstGeom prst="roundRect">
            <a:avLst>
              <a:gd name="adj" fmla="val 16667"/>
            </a:avLst>
          </a:prstGeom>
          <a:noFill/>
          <a:ln w="12600">
            <a:solidFill>
              <a:srgbClr val="364D60"/>
            </a:solidFill>
            <a:miter/>
          </a:ln>
        </p:spPr>
      </p:sp>
      <p:sp>
        <p:nvSpPr>
          <p:cNvPr id="196" name="CustomShape 4"/>
          <p:cNvSpPr/>
          <p:nvPr/>
        </p:nvSpPr>
        <p:spPr>
          <a:xfrm>
            <a:off x="2945008" y="3528536"/>
            <a:ext cx="1536480" cy="1058760"/>
          </a:xfrm>
          <a:prstGeom prst="roundRect">
            <a:avLst>
              <a:gd name="adj" fmla="val 16667"/>
            </a:avLst>
          </a:prstGeom>
          <a:noFill/>
          <a:ln w="12600">
            <a:solidFill>
              <a:srgbClr val="364D60"/>
            </a:solidFill>
            <a:miter/>
          </a:ln>
        </p:spPr>
      </p:sp>
      <p:sp>
        <p:nvSpPr>
          <p:cNvPr id="197" name="CustomShape 5"/>
          <p:cNvSpPr/>
          <p:nvPr/>
        </p:nvSpPr>
        <p:spPr>
          <a:xfrm>
            <a:off x="4763728" y="3552656"/>
            <a:ext cx="1536480" cy="1058760"/>
          </a:xfrm>
          <a:prstGeom prst="roundRect">
            <a:avLst>
              <a:gd name="adj" fmla="val 16667"/>
            </a:avLst>
          </a:prstGeom>
          <a:noFill/>
          <a:ln w="12600">
            <a:solidFill>
              <a:srgbClr val="364D60"/>
            </a:solidFill>
            <a:miter/>
          </a:ln>
        </p:spPr>
      </p:sp>
      <p:sp>
        <p:nvSpPr>
          <p:cNvPr id="198" name="CustomShape 6"/>
          <p:cNvSpPr/>
          <p:nvPr/>
        </p:nvSpPr>
        <p:spPr>
          <a:xfrm>
            <a:off x="2945008" y="2043896"/>
            <a:ext cx="3267360" cy="1045440"/>
          </a:xfrm>
          <a:prstGeom prst="roundRect">
            <a:avLst>
              <a:gd name="adj" fmla="val 16667"/>
            </a:avLst>
          </a:prstGeom>
          <a:noFill/>
          <a:ln w="12600">
            <a:solidFill>
              <a:srgbClr val="364D60"/>
            </a:solidFill>
            <a:miter/>
          </a:ln>
        </p:spPr>
      </p:sp>
      <p:sp>
        <p:nvSpPr>
          <p:cNvPr id="199" name="CustomShape 7"/>
          <p:cNvSpPr/>
          <p:nvPr/>
        </p:nvSpPr>
        <p:spPr>
          <a:xfrm>
            <a:off x="3891424" y="5013176"/>
            <a:ext cx="1472664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r>
              <a:rPr lang="en-US" b="1" dirty="0" err="1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</a:rPr>
              <a:t>Bmob</a:t>
            </a:r>
            <a:r>
              <a:rPr lang="zh-CN" altLang="en-US" b="1" dirty="0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</a:rPr>
              <a:t>后端云</a:t>
            </a:r>
          </a:p>
        </p:txBody>
      </p:sp>
      <p:sp>
        <p:nvSpPr>
          <p:cNvPr id="200" name="CustomShape 8"/>
          <p:cNvSpPr/>
          <p:nvPr/>
        </p:nvSpPr>
        <p:spPr>
          <a:xfrm>
            <a:off x="4090152" y="2276872"/>
            <a:ext cx="985904" cy="611768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r>
              <a:rPr lang="en-US" sz="3200" b="1" dirty="0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</a:rPr>
              <a:t>APP</a:t>
            </a:r>
          </a:p>
        </p:txBody>
      </p:sp>
      <p:sp>
        <p:nvSpPr>
          <p:cNvPr id="201" name="CustomShape 9"/>
          <p:cNvSpPr/>
          <p:nvPr/>
        </p:nvSpPr>
        <p:spPr>
          <a:xfrm>
            <a:off x="2987824" y="3874686"/>
            <a:ext cx="1383092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r>
              <a:rPr lang="zh-CN" altLang="en-US" b="1" dirty="0" smtClean="0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</a:rPr>
              <a:t>友盟</a:t>
            </a:r>
            <a:r>
              <a:rPr lang="en-US" b="1" dirty="0" err="1" smtClean="0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</a:rPr>
              <a:t>Umeng</a:t>
            </a:r>
            <a:endParaRPr lang="en-US" b="1" dirty="0">
              <a:solidFill>
                <a:srgbClr val="5F5F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02" name="CustomShape 10"/>
          <p:cNvSpPr/>
          <p:nvPr/>
        </p:nvSpPr>
        <p:spPr>
          <a:xfrm>
            <a:off x="4716016" y="3883521"/>
            <a:ext cx="1500934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r>
              <a:rPr lang="zh-CN" b="1" dirty="0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</a:rPr>
              <a:t>百度</a:t>
            </a:r>
            <a:r>
              <a:rPr lang="en-US" b="1" dirty="0" err="1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</a:rPr>
              <a:t>地图SDK</a:t>
            </a:r>
            <a:endParaRPr lang="en-US" altLang="zh-CN" b="1" dirty="0"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628560" y="393840"/>
            <a:ext cx="7886520" cy="72360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zh-CN" altLang="en-US" sz="3200" b="1" dirty="0" smtClean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后续</a:t>
            </a:r>
            <a:endParaRPr lang="zh-CN" sz="3200" b="1" dirty="0">
              <a:solidFill>
                <a:srgbClr val="4A698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4" name="图片 2"/>
          <p:cNvPicPr/>
          <p:nvPr/>
        </p:nvPicPr>
        <p:blipFill>
          <a:blip r:embed="rId1" cstate="print"/>
          <a:srcRect/>
          <a:stretch>
            <a:fillRect/>
          </a:stretch>
        </p:blipFill>
        <p:spPr>
          <a:xfrm>
            <a:off x="3359160" y="1927184"/>
            <a:ext cx="2437920" cy="2437920"/>
          </a:xfrm>
          <a:prstGeom prst="rect">
            <a:avLst/>
          </a:prstGeom>
          <a:ln>
            <a:noFill/>
          </a:ln>
        </p:spPr>
      </p:pic>
      <p:sp>
        <p:nvSpPr>
          <p:cNvPr id="205" name="CustomShape 2"/>
          <p:cNvSpPr/>
          <p:nvPr/>
        </p:nvSpPr>
        <p:spPr>
          <a:xfrm>
            <a:off x="0" y="4509120"/>
            <a:ext cx="9144000" cy="1112140"/>
          </a:xfrm>
          <a:prstGeom prst="rect">
            <a:avLst/>
          </a:prstGeom>
          <a:noFill/>
          <a:ln w="9360">
            <a:noFill/>
          </a:ln>
        </p:spPr>
        <p:txBody>
          <a:bodyPr lIns="0" tIns="0" rIns="0" bIns="0"/>
          <a:lstStyle/>
          <a:p>
            <a:pPr algn="ctr">
              <a:lnSpc>
                <a:spcPct val="150000"/>
              </a:lnSpc>
            </a:pPr>
            <a:r>
              <a:rPr lang="en-US" sz="2000" b="1" dirty="0" err="1" smtClean="0">
                <a:solidFill>
                  <a:srgbClr val="808080"/>
                </a:solidFill>
                <a:latin typeface="微软雅黑" pitchFamily="34" charset="-122"/>
                <a:ea typeface="微软雅黑" pitchFamily="34" charset="-122"/>
              </a:rPr>
              <a:t>简单的一句</a:t>
            </a:r>
            <a:r>
              <a:rPr lang="en-US" sz="2000" b="1" dirty="0" err="1">
                <a:solidFill>
                  <a:srgbClr val="808080"/>
                </a:solidFill>
                <a:latin typeface="微软雅黑" pitchFamily="34" charset="-122"/>
                <a:ea typeface="微软雅黑" pitchFamily="34" charset="-122"/>
              </a:rPr>
              <a:t>，即可获取到我们的代码</a:t>
            </a:r>
            <a:endParaRPr lang="en-US" sz="2000" b="1" dirty="0">
              <a:solidFill>
                <a:srgbClr val="80808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sz="2000" b="1" dirty="0" err="1">
                <a:solidFill>
                  <a:srgbClr val="808080"/>
                </a:solidFill>
                <a:latin typeface="微软雅黑" pitchFamily="34" charset="-122"/>
                <a:ea typeface="微软雅黑" pitchFamily="34" charset="-122"/>
              </a:rPr>
              <a:t>git</a:t>
            </a:r>
            <a:r>
              <a:rPr lang="en-US" sz="2000" b="1" dirty="0">
                <a:solidFill>
                  <a:srgbClr val="808080"/>
                </a:solidFill>
                <a:latin typeface="微软雅黑" pitchFamily="34" charset="-122"/>
                <a:ea typeface="微软雅黑" pitchFamily="34" charset="-122"/>
              </a:rPr>
              <a:t> clone </a:t>
            </a:r>
            <a:r>
              <a:rPr lang="en-US" sz="2000" b="1" dirty="0" err="1">
                <a:solidFill>
                  <a:srgbClr val="808080"/>
                </a:solidFill>
                <a:latin typeface="微软雅黑" pitchFamily="34" charset="-122"/>
                <a:ea typeface="微软雅黑" pitchFamily="34" charset="-122"/>
              </a:rPr>
              <a:t>https://github.com/rtugeek/PhotoingTogether.git</a:t>
            </a:r>
            <a:endParaRPr lang="en-US" sz="2000" b="1" dirty="0">
              <a:solidFill>
                <a:srgbClr val="80808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484784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2400" b="1" dirty="0" smtClean="0">
                <a:solidFill>
                  <a:srgbClr val="808080"/>
                </a:solidFill>
                <a:latin typeface="微软雅黑" pitchFamily="34" charset="-122"/>
                <a:ea typeface="微软雅黑" pitchFamily="34" charset="-122"/>
              </a:rPr>
              <a:t>我们在Github上</a:t>
            </a:r>
            <a:endParaRPr lang="en-US" altLang="zh-CN" sz="2400" b="1" dirty="0" smtClean="0">
              <a:solidFill>
                <a:srgbClr val="80808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3265560" y="1465920"/>
            <a:ext cx="2641320" cy="2641320"/>
          </a:xfrm>
          <a:prstGeom prst="ellipse">
            <a:avLst/>
          </a:prstGeom>
          <a:gradFill>
            <a:gsLst>
              <a:gs pos="0">
                <a:srgbClr val="C0C0C0"/>
              </a:gs>
              <a:gs pos="100000">
                <a:srgbClr val="F8F8F8"/>
              </a:gs>
            </a:gsLst>
            <a:lin ang="2700000"/>
          </a:gradFill>
          <a:ln w="57240">
            <a:solidFill>
              <a:srgbClr val="C0C0C0"/>
            </a:solidFill>
            <a:miter/>
          </a:ln>
        </p:spPr>
      </p:sp>
      <p:sp>
        <p:nvSpPr>
          <p:cNvPr id="207" name="CustomShape 2"/>
          <p:cNvSpPr/>
          <p:nvPr/>
        </p:nvSpPr>
        <p:spPr>
          <a:xfrm>
            <a:off x="3510000" y="4641840"/>
            <a:ext cx="2155320" cy="379080"/>
          </a:xfrm>
          <a:prstGeom prst="rect">
            <a:avLst/>
          </a:prstGeom>
          <a:noFill/>
          <a:ln w="9360">
            <a:noFill/>
          </a:ln>
        </p:spPr>
      </p:sp>
      <p:pic>
        <p:nvPicPr>
          <p:cNvPr id="208" name="图片 3"/>
          <p:cNvPicPr/>
          <p:nvPr/>
        </p:nvPicPr>
        <p:blipFill>
          <a:blip r:embed="rId1" cstate="print"/>
          <a:srcRect/>
          <a:stretch>
            <a:fillRect/>
          </a:stretch>
        </p:blipFill>
        <p:spPr>
          <a:xfrm>
            <a:off x="3374270" y="1512445"/>
            <a:ext cx="2437920" cy="2437920"/>
          </a:xfrm>
          <a:prstGeom prst="rect">
            <a:avLst/>
          </a:prstGeom>
          <a:ln>
            <a:noFill/>
          </a:ln>
        </p:spPr>
      </p:pic>
      <p:sp>
        <p:nvSpPr>
          <p:cNvPr id="130" name="TextShape 2"/>
          <p:cNvSpPr txBox="1"/>
          <p:nvPr/>
        </p:nvSpPr>
        <p:spPr>
          <a:xfrm>
            <a:off x="-616585" y="4328160"/>
            <a:ext cx="10514965" cy="96266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altLang="zh-CN" sz="4800" b="1" dirty="0">
                <a:solidFill>
                  <a:srgbClr val="4A6982"/>
                </a:solidFill>
                <a:latin typeface="Arial"/>
                <a:ea typeface="黑体"/>
              </a:rPr>
              <a:t>Thanks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Line 1"/>
          <p:cNvSpPr/>
          <p:nvPr/>
        </p:nvSpPr>
        <p:spPr>
          <a:xfrm>
            <a:off x="3367080" y="471240"/>
            <a:ext cx="0" cy="5904000"/>
          </a:xfrm>
          <a:prstGeom prst="line">
            <a:avLst/>
          </a:prstGeom>
          <a:ln w="25560">
            <a:solidFill>
              <a:srgbClr val="B1C4D3"/>
            </a:solidFill>
            <a:miter/>
          </a:ln>
        </p:spPr>
      </p:sp>
      <p:sp>
        <p:nvSpPr>
          <p:cNvPr id="132" name="CustomShape 2"/>
          <p:cNvSpPr/>
          <p:nvPr/>
        </p:nvSpPr>
        <p:spPr>
          <a:xfrm>
            <a:off x="3719520" y="1119240"/>
            <a:ext cx="5094000" cy="539280"/>
          </a:xfrm>
          <a:prstGeom prst="rect">
            <a:avLst/>
          </a:prstGeom>
          <a:noFill/>
          <a:ln>
            <a:noFill/>
          </a:ln>
        </p:spPr>
        <p:txBody>
          <a:bodyPr lIns="180000" tIns="45000" rIns="90000" bIns="45000" anchor="ctr"/>
          <a:lstStyle/>
          <a:p>
            <a:r>
              <a:rPr lang="en-US" b="1" dirty="0" err="1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团队介绍</a:t>
            </a:r>
            <a:endParaRPr lang="en-US" b="1" dirty="0">
              <a:solidFill>
                <a:srgbClr val="5F5F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  <p:sp>
        <p:nvSpPr>
          <p:cNvPr id="133" name="CustomShape 3"/>
          <p:cNvSpPr/>
          <p:nvPr/>
        </p:nvSpPr>
        <p:spPr>
          <a:xfrm>
            <a:off x="3170160" y="1166400"/>
            <a:ext cx="396720" cy="45972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2400">
                <a:solidFill>
                  <a:srgbClr val="FFFFFF"/>
                </a:solidFill>
                <a:latin typeface="Arial"/>
                <a:ea typeface="幼圆"/>
              </a:rPr>
              <a:t>1</a:t>
            </a:r>
          </a:p>
        </p:txBody>
      </p:sp>
      <p:sp>
        <p:nvSpPr>
          <p:cNvPr id="134" name="CustomShape 4"/>
          <p:cNvSpPr/>
          <p:nvPr/>
        </p:nvSpPr>
        <p:spPr>
          <a:xfrm>
            <a:off x="3719520" y="1944720"/>
            <a:ext cx="5094000" cy="541080"/>
          </a:xfrm>
          <a:prstGeom prst="rect">
            <a:avLst/>
          </a:prstGeom>
          <a:noFill/>
          <a:ln>
            <a:noFill/>
          </a:ln>
        </p:spPr>
        <p:txBody>
          <a:bodyPr lIns="180000" tIns="45000" rIns="90000" bIns="45000" anchor="ctr"/>
          <a:lstStyle/>
          <a:p>
            <a:r>
              <a:rPr lang="en-US" b="1" dirty="0" err="1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简介</a:t>
            </a:r>
            <a:endParaRPr lang="en-US" b="1" dirty="0">
              <a:solidFill>
                <a:srgbClr val="5F5F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  <p:sp>
        <p:nvSpPr>
          <p:cNvPr id="135" name="CustomShape 5"/>
          <p:cNvSpPr/>
          <p:nvPr/>
        </p:nvSpPr>
        <p:spPr>
          <a:xfrm>
            <a:off x="3170160" y="1992240"/>
            <a:ext cx="396720" cy="46116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2400">
                <a:solidFill>
                  <a:srgbClr val="FFFFFF"/>
                </a:solidFill>
                <a:latin typeface="Arial"/>
                <a:ea typeface="幼圆"/>
              </a:rPr>
              <a:t>2</a:t>
            </a:r>
          </a:p>
        </p:txBody>
      </p:sp>
      <p:sp>
        <p:nvSpPr>
          <p:cNvPr id="136" name="CustomShape 6"/>
          <p:cNvSpPr/>
          <p:nvPr/>
        </p:nvSpPr>
        <p:spPr>
          <a:xfrm>
            <a:off x="3719520" y="2771640"/>
            <a:ext cx="5094000" cy="539280"/>
          </a:xfrm>
          <a:prstGeom prst="rect">
            <a:avLst/>
          </a:prstGeom>
          <a:noFill/>
          <a:ln>
            <a:noFill/>
          </a:ln>
        </p:spPr>
        <p:txBody>
          <a:bodyPr lIns="180000" tIns="45000" rIns="90000" bIns="45000" anchor="ctr"/>
          <a:lstStyle/>
          <a:p>
            <a:r>
              <a:rPr lang="en-US" b="1" dirty="0" err="1" smtClean="0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目标和创新点</a:t>
            </a:r>
            <a:endParaRPr lang="en-US" b="1" dirty="0">
              <a:solidFill>
                <a:srgbClr val="5F5F5F"/>
              </a:solidFill>
              <a:latin typeface="微软雅黑" pitchFamily="34" charset="-122"/>
              <a:ea typeface="微软雅黑" pitchFamily="34" charset="-122"/>
              <a:sym typeface="+mn-ea"/>
            </a:endParaRPr>
          </a:p>
        </p:txBody>
      </p:sp>
      <p:sp>
        <p:nvSpPr>
          <p:cNvPr id="137" name="CustomShape 7"/>
          <p:cNvSpPr/>
          <p:nvPr/>
        </p:nvSpPr>
        <p:spPr>
          <a:xfrm>
            <a:off x="3170160" y="2819160"/>
            <a:ext cx="396720" cy="45972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2400">
                <a:solidFill>
                  <a:srgbClr val="FFFFFF"/>
                </a:solidFill>
                <a:latin typeface="Arial"/>
                <a:ea typeface="幼圆"/>
              </a:rPr>
              <a:t>3</a:t>
            </a:r>
          </a:p>
        </p:txBody>
      </p:sp>
      <p:sp>
        <p:nvSpPr>
          <p:cNvPr id="138" name="CustomShape 8"/>
          <p:cNvSpPr/>
          <p:nvPr/>
        </p:nvSpPr>
        <p:spPr>
          <a:xfrm>
            <a:off x="3719520" y="3597120"/>
            <a:ext cx="5094000" cy="541080"/>
          </a:xfrm>
          <a:prstGeom prst="rect">
            <a:avLst/>
          </a:prstGeom>
          <a:noFill/>
          <a:ln>
            <a:noFill/>
          </a:ln>
        </p:spPr>
        <p:txBody>
          <a:bodyPr lIns="180000" tIns="45000" rIns="90000" bIns="45000" anchor="ctr"/>
          <a:lstStyle/>
          <a:p>
            <a:r>
              <a:rPr lang="en-US" sz="2000" b="1" dirty="0" err="1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</a:rPr>
              <a:t>设计开发方案</a:t>
            </a:r>
            <a:endParaRPr lang="en-US" sz="2000" b="1" dirty="0">
              <a:solidFill>
                <a:srgbClr val="5F5F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9" name="CustomShape 9"/>
          <p:cNvSpPr/>
          <p:nvPr/>
        </p:nvSpPr>
        <p:spPr>
          <a:xfrm>
            <a:off x="3170160" y="3644640"/>
            <a:ext cx="396720" cy="46116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2400">
                <a:solidFill>
                  <a:srgbClr val="FFFFFF"/>
                </a:solidFill>
                <a:latin typeface="Arial"/>
                <a:ea typeface="幼圆"/>
              </a:rPr>
              <a:t>4</a:t>
            </a:r>
          </a:p>
        </p:txBody>
      </p:sp>
      <p:sp>
        <p:nvSpPr>
          <p:cNvPr id="140" name="CustomShape 10"/>
          <p:cNvSpPr/>
          <p:nvPr/>
        </p:nvSpPr>
        <p:spPr>
          <a:xfrm>
            <a:off x="3719520" y="4424400"/>
            <a:ext cx="5094000" cy="539280"/>
          </a:xfrm>
          <a:prstGeom prst="rect">
            <a:avLst/>
          </a:prstGeom>
          <a:noFill/>
          <a:ln>
            <a:noFill/>
          </a:ln>
        </p:spPr>
        <p:txBody>
          <a:bodyPr lIns="180000" tIns="45000" rIns="90000" bIns="45000" anchor="ctr"/>
          <a:lstStyle/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</a:rPr>
              <a:t>架构图</a:t>
            </a:r>
            <a:endParaRPr lang="en-US" sz="2000" b="1" dirty="0">
              <a:solidFill>
                <a:srgbClr val="5F5F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1" name="CustomShape 11"/>
          <p:cNvSpPr/>
          <p:nvPr/>
        </p:nvSpPr>
        <p:spPr>
          <a:xfrm>
            <a:off x="3170160" y="4471560"/>
            <a:ext cx="396720" cy="45972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2400">
                <a:solidFill>
                  <a:srgbClr val="FFFFFF"/>
                </a:solidFill>
                <a:latin typeface="Arial"/>
                <a:ea typeface="幼圆"/>
              </a:rPr>
              <a:t>5</a:t>
            </a:r>
          </a:p>
        </p:txBody>
      </p:sp>
      <p:sp>
        <p:nvSpPr>
          <p:cNvPr id="142" name="CustomShape 12"/>
          <p:cNvSpPr/>
          <p:nvPr/>
        </p:nvSpPr>
        <p:spPr>
          <a:xfrm>
            <a:off x="196920" y="2822760"/>
            <a:ext cx="1766520" cy="7855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ctr"/>
          <a:lstStyle/>
          <a:p>
            <a:pPr algn="ctr"/>
            <a:r>
              <a:rPr lang="en-US" sz="5400" b="1">
                <a:solidFill>
                  <a:srgbClr val="4A6982"/>
                </a:solidFill>
                <a:latin typeface="华文中宋"/>
                <a:ea typeface="华文中宋"/>
              </a:rPr>
              <a:t>目录</a:t>
            </a:r>
          </a:p>
        </p:txBody>
      </p:sp>
      <p:sp>
        <p:nvSpPr>
          <p:cNvPr id="143" name="CustomShape 13"/>
          <p:cNvSpPr/>
          <p:nvPr/>
        </p:nvSpPr>
        <p:spPr>
          <a:xfrm>
            <a:off x="196920" y="3346560"/>
            <a:ext cx="1766520" cy="7855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ctr"/>
          <a:lstStyle/>
          <a:p>
            <a:pPr algn="ctr"/>
            <a:r>
              <a:rPr lang="en-US" sz="2800">
                <a:solidFill>
                  <a:srgbClr val="DDDDDD"/>
                </a:solidFill>
                <a:latin typeface="华文细黑"/>
                <a:ea typeface="华文细黑"/>
              </a:rPr>
              <a:t>CONTENTS</a:t>
            </a:r>
          </a:p>
        </p:txBody>
      </p:sp>
      <p:sp>
        <p:nvSpPr>
          <p:cNvPr id="144" name="CustomShape 14"/>
          <p:cNvSpPr/>
          <p:nvPr/>
        </p:nvSpPr>
        <p:spPr>
          <a:xfrm>
            <a:off x="3717360" y="5184360"/>
            <a:ext cx="5094000" cy="539280"/>
          </a:xfrm>
          <a:prstGeom prst="rect">
            <a:avLst/>
          </a:prstGeom>
          <a:noFill/>
          <a:ln>
            <a:noFill/>
          </a:ln>
        </p:spPr>
        <p:txBody>
          <a:bodyPr lIns="180000" tIns="45000" rIns="90000" bIns="45000" anchor="ctr"/>
          <a:lstStyle/>
          <a:p>
            <a:pPr>
              <a:lnSpc>
                <a:spcPct val="150000"/>
              </a:lnSpc>
            </a:pPr>
            <a:r>
              <a:rPr lang="en-US" sz="2000" b="1" dirty="0" err="1">
                <a:solidFill>
                  <a:srgbClr val="5F5F5F"/>
                </a:solidFill>
                <a:latin typeface="微软雅黑" pitchFamily="34" charset="-122"/>
                <a:ea typeface="微软雅黑" pitchFamily="34" charset="-122"/>
              </a:rPr>
              <a:t>后续</a:t>
            </a:r>
            <a:endParaRPr lang="en-US" sz="2000" b="1" dirty="0">
              <a:solidFill>
                <a:srgbClr val="5F5F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5" name="CustomShape 15"/>
          <p:cNvSpPr/>
          <p:nvPr/>
        </p:nvSpPr>
        <p:spPr>
          <a:xfrm>
            <a:off x="3168360" y="5231880"/>
            <a:ext cx="396720" cy="45972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2400">
                <a:solidFill>
                  <a:srgbClr val="FFFFFF"/>
                </a:solidFill>
                <a:latin typeface="Arial"/>
                <a:ea typeface="幼圆"/>
              </a:rPr>
              <a:t>6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4698000" y="1963080"/>
            <a:ext cx="3296160" cy="914760"/>
          </a:xfrm>
          <a:prstGeom prst="rect">
            <a:avLst/>
          </a:prstGeom>
          <a:solidFill>
            <a:srgbClr val="CDCDCD"/>
          </a:solidFill>
          <a:ln w="12600">
            <a:noFill/>
          </a:ln>
        </p:spPr>
      </p:sp>
      <p:sp>
        <p:nvSpPr>
          <p:cNvPr id="158" name="CustomShape 2"/>
          <p:cNvSpPr/>
          <p:nvPr/>
        </p:nvSpPr>
        <p:spPr>
          <a:xfrm>
            <a:off x="4695120" y="1914480"/>
            <a:ext cx="3251520" cy="914760"/>
          </a:xfrm>
          <a:prstGeom prst="homePlate">
            <a:avLst>
              <a:gd name="adj" fmla="val 76562"/>
            </a:avLst>
          </a:prstGeom>
          <a:solidFill>
            <a:srgbClr val="E86262"/>
          </a:solidFill>
          <a:ln w="12600">
            <a:noFill/>
          </a:ln>
        </p:spPr>
        <p:txBody>
          <a:bodyPr lIns="828000" tIns="0" rIns="0" bIns="0" anchor="ctr"/>
          <a:lstStyle/>
          <a:p>
            <a:r>
              <a:rPr lang="en-US" sz="20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APP设计与开发</a:t>
            </a:r>
          </a:p>
        </p:txBody>
      </p:sp>
      <p:sp>
        <p:nvSpPr>
          <p:cNvPr id="159" name="CustomShape 3"/>
          <p:cNvSpPr/>
          <p:nvPr/>
        </p:nvSpPr>
        <p:spPr>
          <a:xfrm>
            <a:off x="4699800" y="2387880"/>
            <a:ext cx="734760" cy="435600"/>
          </a:xfrm>
          <a:prstGeom prst="rect">
            <a:avLst/>
          </a:prstGeom>
          <a:solidFill>
            <a:srgbClr val="901515"/>
          </a:solidFill>
          <a:ln w="12600">
            <a:noFill/>
          </a:ln>
        </p:spPr>
      </p:sp>
      <p:sp>
        <p:nvSpPr>
          <p:cNvPr id="160" name="CustomShape 4"/>
          <p:cNvSpPr/>
          <p:nvPr/>
        </p:nvSpPr>
        <p:spPr>
          <a:xfrm>
            <a:off x="4689360" y="1914480"/>
            <a:ext cx="745200" cy="909360"/>
          </a:xfrm>
          <a:prstGeom prst="rect">
            <a:avLst/>
          </a:prstGeom>
          <a:solidFill>
            <a:srgbClr val="D82020"/>
          </a:solidFill>
          <a:ln w="12600">
            <a:noFill/>
          </a:ln>
        </p:spPr>
      </p:sp>
      <p:sp>
        <p:nvSpPr>
          <p:cNvPr id="161" name="CustomShape 5"/>
          <p:cNvSpPr/>
          <p:nvPr/>
        </p:nvSpPr>
        <p:spPr>
          <a:xfrm flipH="1">
            <a:off x="1057320" y="1963080"/>
            <a:ext cx="3294720" cy="914760"/>
          </a:xfrm>
          <a:prstGeom prst="rect">
            <a:avLst/>
          </a:prstGeom>
          <a:solidFill>
            <a:srgbClr val="CDCDCD"/>
          </a:solidFill>
          <a:ln w="12600">
            <a:noFill/>
          </a:ln>
        </p:spPr>
      </p:sp>
      <p:sp>
        <p:nvSpPr>
          <p:cNvPr id="162" name="CustomShape 6"/>
          <p:cNvSpPr/>
          <p:nvPr/>
        </p:nvSpPr>
        <p:spPr>
          <a:xfrm flipH="1">
            <a:off x="1104840" y="1914480"/>
            <a:ext cx="3250080" cy="914760"/>
          </a:xfrm>
          <a:prstGeom prst="homePlate">
            <a:avLst>
              <a:gd name="adj" fmla="val 76562"/>
            </a:avLst>
          </a:prstGeom>
          <a:solidFill>
            <a:srgbClr val="4A6982"/>
          </a:solidFill>
          <a:ln w="12600">
            <a:noFill/>
          </a:ln>
        </p:spPr>
        <p:txBody>
          <a:bodyPr lIns="0" tIns="0" rIns="828000" bIns="0" anchor="ctr"/>
          <a:lstStyle/>
          <a:p>
            <a:pPr algn="r"/>
            <a:r>
              <a:rPr lang="en-US" sz="20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皮先福</a:t>
            </a:r>
          </a:p>
        </p:txBody>
      </p:sp>
      <p:sp>
        <p:nvSpPr>
          <p:cNvPr id="163" name="CustomShape 7"/>
          <p:cNvSpPr/>
          <p:nvPr/>
        </p:nvSpPr>
        <p:spPr>
          <a:xfrm flipH="1">
            <a:off x="3615840" y="2387880"/>
            <a:ext cx="734400" cy="435600"/>
          </a:xfrm>
          <a:prstGeom prst="rect">
            <a:avLst/>
          </a:prstGeom>
          <a:solidFill>
            <a:srgbClr val="253441"/>
          </a:solidFill>
          <a:ln w="12600">
            <a:noFill/>
          </a:ln>
        </p:spPr>
      </p:sp>
      <p:sp>
        <p:nvSpPr>
          <p:cNvPr id="164" name="CustomShape 8"/>
          <p:cNvSpPr/>
          <p:nvPr/>
        </p:nvSpPr>
        <p:spPr>
          <a:xfrm flipH="1">
            <a:off x="3615120" y="1914480"/>
            <a:ext cx="744840" cy="909360"/>
          </a:xfrm>
          <a:prstGeom prst="rect">
            <a:avLst/>
          </a:prstGeom>
          <a:solidFill>
            <a:srgbClr val="374F62"/>
          </a:solidFill>
          <a:ln w="12600">
            <a:noFill/>
          </a:ln>
        </p:spPr>
      </p:sp>
      <p:sp>
        <p:nvSpPr>
          <p:cNvPr id="165" name="CustomShape 9"/>
          <p:cNvSpPr/>
          <p:nvPr/>
        </p:nvSpPr>
        <p:spPr>
          <a:xfrm>
            <a:off x="4698000" y="3321720"/>
            <a:ext cx="3296160" cy="914760"/>
          </a:xfrm>
          <a:prstGeom prst="rect">
            <a:avLst/>
          </a:prstGeom>
          <a:solidFill>
            <a:srgbClr val="CDCDCD"/>
          </a:solidFill>
          <a:ln w="12600">
            <a:noFill/>
          </a:ln>
        </p:spPr>
      </p:sp>
      <p:sp>
        <p:nvSpPr>
          <p:cNvPr id="166" name="CustomShape 10"/>
          <p:cNvSpPr/>
          <p:nvPr/>
        </p:nvSpPr>
        <p:spPr>
          <a:xfrm>
            <a:off x="4695120" y="3273480"/>
            <a:ext cx="3251520" cy="914760"/>
          </a:xfrm>
          <a:prstGeom prst="homePlate">
            <a:avLst>
              <a:gd name="adj" fmla="val 76562"/>
            </a:avLst>
          </a:prstGeom>
          <a:solidFill>
            <a:srgbClr val="E86262"/>
          </a:solidFill>
          <a:ln w="12600">
            <a:noFill/>
          </a:ln>
        </p:spPr>
        <p:txBody>
          <a:bodyPr lIns="828000" tIns="0" rIns="0" bIns="0" anchor="ctr"/>
          <a:lstStyle/>
          <a:p>
            <a:r>
              <a:rPr lang="en-US" sz="20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APP设计与开发</a:t>
            </a:r>
          </a:p>
        </p:txBody>
      </p:sp>
      <p:sp>
        <p:nvSpPr>
          <p:cNvPr id="167" name="CustomShape 11"/>
          <p:cNvSpPr/>
          <p:nvPr/>
        </p:nvSpPr>
        <p:spPr>
          <a:xfrm>
            <a:off x="4699800" y="3746880"/>
            <a:ext cx="734760" cy="435600"/>
          </a:xfrm>
          <a:prstGeom prst="rect">
            <a:avLst/>
          </a:prstGeom>
          <a:solidFill>
            <a:srgbClr val="901515"/>
          </a:solidFill>
          <a:ln w="12600">
            <a:noFill/>
          </a:ln>
        </p:spPr>
      </p:sp>
      <p:sp>
        <p:nvSpPr>
          <p:cNvPr id="168" name="CustomShape 12"/>
          <p:cNvSpPr/>
          <p:nvPr/>
        </p:nvSpPr>
        <p:spPr>
          <a:xfrm>
            <a:off x="4689360" y="3273480"/>
            <a:ext cx="745200" cy="909360"/>
          </a:xfrm>
          <a:prstGeom prst="rect">
            <a:avLst/>
          </a:prstGeom>
          <a:solidFill>
            <a:srgbClr val="D82020"/>
          </a:solidFill>
          <a:ln w="12600">
            <a:noFill/>
          </a:ln>
        </p:spPr>
      </p:sp>
      <p:sp>
        <p:nvSpPr>
          <p:cNvPr id="169" name="CustomShape 13"/>
          <p:cNvSpPr/>
          <p:nvPr/>
        </p:nvSpPr>
        <p:spPr>
          <a:xfrm flipH="1">
            <a:off x="1057320" y="3321720"/>
            <a:ext cx="3294720" cy="914760"/>
          </a:xfrm>
          <a:prstGeom prst="rect">
            <a:avLst/>
          </a:prstGeom>
          <a:solidFill>
            <a:srgbClr val="CDCDCD"/>
          </a:solidFill>
          <a:ln w="12600">
            <a:noFill/>
          </a:ln>
        </p:spPr>
      </p:sp>
      <p:sp>
        <p:nvSpPr>
          <p:cNvPr id="170" name="CustomShape 14"/>
          <p:cNvSpPr/>
          <p:nvPr/>
        </p:nvSpPr>
        <p:spPr>
          <a:xfrm flipH="1">
            <a:off x="1104840" y="3273480"/>
            <a:ext cx="3250080" cy="914760"/>
          </a:xfrm>
          <a:prstGeom prst="homePlate">
            <a:avLst>
              <a:gd name="adj" fmla="val 76562"/>
            </a:avLst>
          </a:prstGeom>
          <a:solidFill>
            <a:srgbClr val="4A6982"/>
          </a:solidFill>
          <a:ln w="12600">
            <a:noFill/>
          </a:ln>
        </p:spPr>
        <p:txBody>
          <a:bodyPr lIns="0" tIns="0" rIns="828000" bIns="0" anchor="ctr"/>
          <a:lstStyle/>
          <a:p>
            <a:pPr algn="r"/>
            <a:r>
              <a:rPr lang="en-US" sz="20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符伟成</a:t>
            </a:r>
          </a:p>
        </p:txBody>
      </p:sp>
      <p:sp>
        <p:nvSpPr>
          <p:cNvPr id="171" name="CustomShape 15"/>
          <p:cNvSpPr/>
          <p:nvPr/>
        </p:nvSpPr>
        <p:spPr>
          <a:xfrm flipH="1">
            <a:off x="3615840" y="3746880"/>
            <a:ext cx="734400" cy="435600"/>
          </a:xfrm>
          <a:prstGeom prst="rect">
            <a:avLst/>
          </a:prstGeom>
          <a:solidFill>
            <a:srgbClr val="253441"/>
          </a:solidFill>
          <a:ln w="12600">
            <a:noFill/>
          </a:ln>
        </p:spPr>
      </p:sp>
      <p:sp>
        <p:nvSpPr>
          <p:cNvPr id="172" name="CustomShape 16"/>
          <p:cNvSpPr/>
          <p:nvPr/>
        </p:nvSpPr>
        <p:spPr>
          <a:xfrm flipH="1">
            <a:off x="3615120" y="3273480"/>
            <a:ext cx="744840" cy="909360"/>
          </a:xfrm>
          <a:prstGeom prst="rect">
            <a:avLst/>
          </a:prstGeom>
          <a:solidFill>
            <a:srgbClr val="374F62"/>
          </a:solidFill>
          <a:ln w="12600">
            <a:noFill/>
          </a:ln>
        </p:spPr>
      </p:sp>
      <p:sp>
        <p:nvSpPr>
          <p:cNvPr id="173" name="CustomShape 17"/>
          <p:cNvSpPr/>
          <p:nvPr/>
        </p:nvSpPr>
        <p:spPr>
          <a:xfrm>
            <a:off x="4698000" y="4680720"/>
            <a:ext cx="3296160" cy="914760"/>
          </a:xfrm>
          <a:prstGeom prst="rect">
            <a:avLst/>
          </a:prstGeom>
          <a:solidFill>
            <a:srgbClr val="CDCDCD"/>
          </a:solidFill>
          <a:ln w="12600">
            <a:noFill/>
          </a:ln>
        </p:spPr>
      </p:sp>
      <p:sp>
        <p:nvSpPr>
          <p:cNvPr id="174" name="CustomShape 18"/>
          <p:cNvSpPr/>
          <p:nvPr/>
        </p:nvSpPr>
        <p:spPr>
          <a:xfrm>
            <a:off x="4695120" y="4632480"/>
            <a:ext cx="3251520" cy="914760"/>
          </a:xfrm>
          <a:prstGeom prst="homePlate">
            <a:avLst>
              <a:gd name="adj" fmla="val 76562"/>
            </a:avLst>
          </a:prstGeom>
          <a:solidFill>
            <a:srgbClr val="E86262"/>
          </a:solidFill>
          <a:ln w="12600">
            <a:noFill/>
          </a:ln>
        </p:spPr>
        <p:txBody>
          <a:bodyPr lIns="828000" tIns="0" rIns="0" bIns="0" anchor="ctr"/>
          <a:lstStyle/>
          <a:p>
            <a:r>
              <a:rPr lang="en-US" sz="20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UI,调试,文档编写</a:t>
            </a:r>
          </a:p>
        </p:txBody>
      </p:sp>
      <p:sp>
        <p:nvSpPr>
          <p:cNvPr id="175" name="CustomShape 19"/>
          <p:cNvSpPr/>
          <p:nvPr/>
        </p:nvSpPr>
        <p:spPr>
          <a:xfrm>
            <a:off x="4699800" y="5105880"/>
            <a:ext cx="734760" cy="435600"/>
          </a:xfrm>
          <a:prstGeom prst="rect">
            <a:avLst/>
          </a:prstGeom>
          <a:solidFill>
            <a:srgbClr val="901515"/>
          </a:solidFill>
          <a:ln w="12600">
            <a:noFill/>
          </a:ln>
        </p:spPr>
      </p:sp>
      <p:sp>
        <p:nvSpPr>
          <p:cNvPr id="176" name="CustomShape 20"/>
          <p:cNvSpPr/>
          <p:nvPr/>
        </p:nvSpPr>
        <p:spPr>
          <a:xfrm>
            <a:off x="4689360" y="4632480"/>
            <a:ext cx="745200" cy="909360"/>
          </a:xfrm>
          <a:prstGeom prst="rect">
            <a:avLst/>
          </a:prstGeom>
          <a:solidFill>
            <a:srgbClr val="D82020"/>
          </a:solidFill>
          <a:ln w="12600">
            <a:noFill/>
          </a:ln>
        </p:spPr>
      </p:sp>
      <p:sp>
        <p:nvSpPr>
          <p:cNvPr id="177" name="CustomShape 21"/>
          <p:cNvSpPr/>
          <p:nvPr/>
        </p:nvSpPr>
        <p:spPr>
          <a:xfrm flipH="1">
            <a:off x="1057320" y="4680720"/>
            <a:ext cx="3294720" cy="914760"/>
          </a:xfrm>
          <a:prstGeom prst="rect">
            <a:avLst/>
          </a:prstGeom>
          <a:solidFill>
            <a:srgbClr val="CDCDCD"/>
          </a:solidFill>
          <a:ln w="12600">
            <a:noFill/>
          </a:ln>
        </p:spPr>
      </p:sp>
      <p:sp>
        <p:nvSpPr>
          <p:cNvPr id="178" name="CustomShape 22"/>
          <p:cNvSpPr/>
          <p:nvPr/>
        </p:nvSpPr>
        <p:spPr>
          <a:xfrm flipH="1">
            <a:off x="1104840" y="4632480"/>
            <a:ext cx="3250080" cy="914760"/>
          </a:xfrm>
          <a:prstGeom prst="homePlate">
            <a:avLst>
              <a:gd name="adj" fmla="val 76562"/>
            </a:avLst>
          </a:prstGeom>
          <a:solidFill>
            <a:srgbClr val="4A6982"/>
          </a:solidFill>
          <a:ln w="12600">
            <a:noFill/>
          </a:ln>
        </p:spPr>
        <p:txBody>
          <a:bodyPr lIns="0" tIns="0" rIns="828000" bIns="0" anchor="ctr"/>
          <a:lstStyle/>
          <a:p>
            <a:pPr algn="r"/>
            <a:r>
              <a:rPr lang="en-US" sz="200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王远涛</a:t>
            </a:r>
          </a:p>
        </p:txBody>
      </p:sp>
      <p:sp>
        <p:nvSpPr>
          <p:cNvPr id="179" name="CustomShape 23"/>
          <p:cNvSpPr/>
          <p:nvPr/>
        </p:nvSpPr>
        <p:spPr>
          <a:xfrm flipH="1">
            <a:off x="3615840" y="5105880"/>
            <a:ext cx="734400" cy="435600"/>
          </a:xfrm>
          <a:prstGeom prst="rect">
            <a:avLst/>
          </a:prstGeom>
          <a:solidFill>
            <a:srgbClr val="253441"/>
          </a:solidFill>
          <a:ln w="12600">
            <a:noFill/>
          </a:ln>
        </p:spPr>
      </p:sp>
      <p:sp>
        <p:nvSpPr>
          <p:cNvPr id="180" name="CustomShape 24"/>
          <p:cNvSpPr/>
          <p:nvPr/>
        </p:nvSpPr>
        <p:spPr>
          <a:xfrm flipH="1">
            <a:off x="3615120" y="4632480"/>
            <a:ext cx="744840" cy="909360"/>
          </a:xfrm>
          <a:prstGeom prst="rect">
            <a:avLst/>
          </a:prstGeom>
          <a:solidFill>
            <a:srgbClr val="374F62"/>
          </a:solidFill>
          <a:ln w="12600">
            <a:noFill/>
          </a:ln>
        </p:spPr>
      </p:sp>
      <p:sp>
        <p:nvSpPr>
          <p:cNvPr id="181" name="TextShape 25"/>
          <p:cNvSpPr txBox="1"/>
          <p:nvPr/>
        </p:nvSpPr>
        <p:spPr>
          <a:xfrm>
            <a:off x="628560" y="393840"/>
            <a:ext cx="7886520" cy="72360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zh-CN" sz="32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团队介绍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CustomShape 1"/>
          <p:cNvSpPr/>
          <p:nvPr/>
        </p:nvSpPr>
        <p:spPr>
          <a:xfrm>
            <a:off x="323528" y="3399120"/>
            <a:ext cx="8496000" cy="360"/>
          </a:xfrm>
          <a:prstGeom prst="straightConnector1">
            <a:avLst/>
          </a:prstGeom>
          <a:noFill/>
          <a:ln w="12600">
            <a:solidFill>
              <a:srgbClr val="B2B2B2"/>
            </a:solidFill>
            <a:custDash>
              <a:ds d="105000" sp="35000"/>
            </a:custDash>
            <a:miter/>
            <a:tailEnd type="triangle" w="med" len="med"/>
          </a:ln>
        </p:spPr>
      </p:sp>
      <p:sp>
        <p:nvSpPr>
          <p:cNvPr id="148" name="CustomShape 2"/>
          <p:cNvSpPr/>
          <p:nvPr/>
        </p:nvSpPr>
        <p:spPr>
          <a:xfrm>
            <a:off x="977648" y="2408400"/>
            <a:ext cx="736200" cy="104328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  <p:txBody>
          <a:bodyPr lIns="0" tIns="0" rIns="0" bIns="324000" anchor="ctr"/>
          <a:lstStyle/>
          <a:p>
            <a:pPr algn="ctr"/>
            <a:r>
              <a:rPr lang="en-US" sz="2400">
                <a:solidFill>
                  <a:srgbClr val="FFFFFF"/>
                </a:solidFill>
                <a:latin typeface="Arial"/>
                <a:ea typeface="黑体"/>
              </a:rPr>
              <a:t>01</a:t>
            </a:r>
          </a:p>
        </p:txBody>
      </p:sp>
      <p:sp>
        <p:nvSpPr>
          <p:cNvPr id="149" name="CustomShape 3"/>
          <p:cNvSpPr/>
          <p:nvPr/>
        </p:nvSpPr>
        <p:spPr>
          <a:xfrm>
            <a:off x="513968" y="3628440"/>
            <a:ext cx="1663200" cy="2856600"/>
          </a:xfrm>
          <a:prstGeom prst="rect">
            <a:avLst/>
          </a:prstGeom>
          <a:noFill/>
          <a:ln w="9360">
            <a:noFill/>
          </a:ln>
        </p:spPr>
        <p:txBody>
          <a:bodyPr lIns="0" tIns="0" rIns="0" bIns="0"/>
          <a:lstStyle/>
          <a:p>
            <a:pPr algn="ctr">
              <a:lnSpc>
                <a:spcPct val="150000"/>
              </a:lnSpc>
            </a:pPr>
            <a:r>
              <a:rPr lang="en-US" b="1" dirty="0" err="1">
                <a:solidFill>
                  <a:srgbClr val="5F5F5F"/>
                </a:solidFill>
                <a:latin typeface="幼圆"/>
                <a:ea typeface="幼圆"/>
              </a:rPr>
              <a:t>分享旅行中的每个足迹</a:t>
            </a:r>
            <a:endParaRPr lang="en-US" b="1" dirty="0">
              <a:solidFill>
                <a:srgbClr val="5F5F5F"/>
              </a:solidFill>
              <a:latin typeface="幼圆"/>
              <a:ea typeface="幼圆"/>
            </a:endParaRPr>
          </a:p>
        </p:txBody>
      </p:sp>
      <p:sp>
        <p:nvSpPr>
          <p:cNvPr id="150" name="CustomShape 4"/>
          <p:cNvSpPr/>
          <p:nvPr/>
        </p:nvSpPr>
        <p:spPr>
          <a:xfrm>
            <a:off x="3160328" y="2408400"/>
            <a:ext cx="736200" cy="1043280"/>
          </a:xfrm>
          <a:prstGeom prst="rect">
            <a:avLst/>
          </a:prstGeom>
          <a:solidFill>
            <a:srgbClr val="E86262"/>
          </a:solidFill>
          <a:ln w="12600">
            <a:noFill/>
          </a:ln>
        </p:spPr>
        <p:txBody>
          <a:bodyPr lIns="0" tIns="0" rIns="0" bIns="324000" anchor="ctr"/>
          <a:lstStyle/>
          <a:p>
            <a:pPr algn="ctr"/>
            <a:r>
              <a:rPr lang="en-US" sz="2400">
                <a:solidFill>
                  <a:srgbClr val="FFFFFF"/>
                </a:solidFill>
                <a:latin typeface="Arial"/>
                <a:ea typeface="黑体"/>
              </a:rPr>
              <a:t>02</a:t>
            </a:r>
          </a:p>
        </p:txBody>
      </p:sp>
      <p:sp>
        <p:nvSpPr>
          <p:cNvPr id="151" name="CustomShape 5"/>
          <p:cNvSpPr/>
          <p:nvPr/>
        </p:nvSpPr>
        <p:spPr>
          <a:xfrm>
            <a:off x="2693768" y="3628440"/>
            <a:ext cx="1663200" cy="2856600"/>
          </a:xfrm>
          <a:prstGeom prst="rect">
            <a:avLst/>
          </a:prstGeom>
          <a:noFill/>
          <a:ln w="9360">
            <a:noFill/>
          </a:ln>
        </p:spPr>
        <p:txBody>
          <a:bodyPr lIns="0" tIns="0" rIns="0" bIns="0"/>
          <a:lstStyle/>
          <a:p>
            <a:pPr algn="ctr">
              <a:lnSpc>
                <a:spcPct val="150000"/>
              </a:lnSpc>
            </a:pPr>
            <a:r>
              <a:rPr lang="en-US" b="1" dirty="0" err="1">
                <a:solidFill>
                  <a:srgbClr val="5F5F5F"/>
                </a:solidFill>
                <a:latin typeface="幼圆"/>
                <a:ea typeface="幼圆"/>
              </a:rPr>
              <a:t>吃货的美食故事</a:t>
            </a:r>
            <a:endParaRPr lang="en-US" b="1" dirty="0">
              <a:solidFill>
                <a:srgbClr val="5F5F5F"/>
              </a:solidFill>
              <a:latin typeface="幼圆"/>
              <a:ea typeface="幼圆"/>
            </a:endParaRPr>
          </a:p>
        </p:txBody>
      </p:sp>
      <p:sp>
        <p:nvSpPr>
          <p:cNvPr id="152" name="CustomShape 6"/>
          <p:cNvSpPr/>
          <p:nvPr/>
        </p:nvSpPr>
        <p:spPr>
          <a:xfrm>
            <a:off x="5341568" y="2408400"/>
            <a:ext cx="736200" cy="1043280"/>
          </a:xfrm>
          <a:prstGeom prst="rect">
            <a:avLst/>
          </a:prstGeom>
          <a:solidFill>
            <a:srgbClr val="4A6982"/>
          </a:solidFill>
          <a:ln w="12600">
            <a:noFill/>
          </a:ln>
        </p:spPr>
        <p:txBody>
          <a:bodyPr lIns="0" tIns="0" rIns="0" bIns="324000" anchor="ctr"/>
          <a:lstStyle/>
          <a:p>
            <a:pPr algn="ctr"/>
            <a:r>
              <a:rPr lang="en-US" sz="2400">
                <a:solidFill>
                  <a:srgbClr val="FFFFFF"/>
                </a:solidFill>
                <a:latin typeface="Arial"/>
                <a:ea typeface="黑体"/>
              </a:rPr>
              <a:t>03</a:t>
            </a:r>
          </a:p>
        </p:txBody>
      </p:sp>
      <p:sp>
        <p:nvSpPr>
          <p:cNvPr id="153" name="CustomShape 7"/>
          <p:cNvSpPr/>
          <p:nvPr/>
        </p:nvSpPr>
        <p:spPr>
          <a:xfrm>
            <a:off x="4875008" y="3628440"/>
            <a:ext cx="1663200" cy="2856600"/>
          </a:xfrm>
          <a:prstGeom prst="rect">
            <a:avLst/>
          </a:prstGeom>
          <a:noFill/>
          <a:ln w="9360">
            <a:noFill/>
          </a:ln>
        </p:spPr>
        <p:txBody>
          <a:bodyPr lIns="0" tIns="0" rIns="0" bIns="0"/>
          <a:lstStyle/>
          <a:p>
            <a:pPr algn="ctr">
              <a:lnSpc>
                <a:spcPct val="150000"/>
              </a:lnSpc>
            </a:pPr>
            <a:r>
              <a:rPr lang="en-US" b="1" dirty="0" err="1">
                <a:solidFill>
                  <a:srgbClr val="5F5F5F"/>
                </a:solidFill>
                <a:latin typeface="幼圆"/>
                <a:ea typeface="幼圆"/>
              </a:rPr>
              <a:t>穿搭，展示出每个细节</a:t>
            </a:r>
            <a:r>
              <a:rPr lang="en-US" b="1" dirty="0">
                <a:solidFill>
                  <a:srgbClr val="5F5F5F"/>
                </a:solidFill>
                <a:latin typeface="幼圆"/>
                <a:ea typeface="幼圆"/>
              </a:rPr>
              <a:t> </a:t>
            </a:r>
          </a:p>
        </p:txBody>
      </p:sp>
      <p:sp>
        <p:nvSpPr>
          <p:cNvPr id="154" name="CustomShape 8"/>
          <p:cNvSpPr/>
          <p:nvPr/>
        </p:nvSpPr>
        <p:spPr>
          <a:xfrm>
            <a:off x="7521368" y="2408400"/>
            <a:ext cx="736200" cy="1043280"/>
          </a:xfrm>
          <a:prstGeom prst="rect">
            <a:avLst/>
          </a:prstGeom>
          <a:solidFill>
            <a:srgbClr val="E86262"/>
          </a:solidFill>
          <a:ln w="12600">
            <a:noFill/>
          </a:ln>
        </p:spPr>
        <p:txBody>
          <a:bodyPr lIns="0" tIns="0" rIns="0" bIns="324000" anchor="ctr"/>
          <a:lstStyle/>
          <a:p>
            <a:pPr algn="ctr"/>
            <a:r>
              <a:rPr lang="en-US" altLang="zh-CN" sz="2400" dirty="0" smtClean="0">
                <a:solidFill>
                  <a:srgbClr val="FFFFFF"/>
                </a:solidFill>
                <a:latin typeface="Arial"/>
                <a:ea typeface="黑体"/>
              </a:rPr>
              <a:t>……</a:t>
            </a:r>
            <a:endParaRPr lang="en-US" sz="2400" dirty="0">
              <a:solidFill>
                <a:srgbClr val="FFFFFF"/>
              </a:solidFill>
              <a:latin typeface="Arial"/>
              <a:ea typeface="黑体"/>
            </a:endParaRPr>
          </a:p>
        </p:txBody>
      </p:sp>
      <p:sp>
        <p:nvSpPr>
          <p:cNvPr id="155" name="CustomShape 9"/>
          <p:cNvSpPr/>
          <p:nvPr/>
        </p:nvSpPr>
        <p:spPr>
          <a:xfrm>
            <a:off x="7054808" y="3628440"/>
            <a:ext cx="1663200" cy="2856600"/>
          </a:xfrm>
          <a:prstGeom prst="rect">
            <a:avLst/>
          </a:prstGeom>
          <a:noFill/>
          <a:ln w="9360">
            <a:noFill/>
          </a:ln>
        </p:spPr>
        <p:txBody>
          <a:bodyPr lIns="0" tIns="0" rIns="0" bIns="0"/>
          <a:lstStyle/>
          <a:p>
            <a:pPr algn="ctr">
              <a:lnSpc>
                <a:spcPct val="150000"/>
              </a:lnSpc>
            </a:pPr>
            <a:r>
              <a:rPr lang="en-US" b="1" dirty="0" err="1">
                <a:solidFill>
                  <a:srgbClr val="5F5F5F"/>
                </a:solidFill>
                <a:latin typeface="幼圆"/>
                <a:ea typeface="幼圆"/>
              </a:rPr>
              <a:t>更多值得记录的生活点滴</a:t>
            </a:r>
            <a:endParaRPr lang="en-US" b="1" dirty="0">
              <a:solidFill>
                <a:srgbClr val="5F5F5F"/>
              </a:solidFill>
              <a:latin typeface="幼圆"/>
              <a:ea typeface="幼圆"/>
            </a:endParaRPr>
          </a:p>
        </p:txBody>
      </p:sp>
      <p:sp>
        <p:nvSpPr>
          <p:cNvPr id="156" name="TextShape 10"/>
          <p:cNvSpPr txBox="1"/>
          <p:nvPr/>
        </p:nvSpPr>
        <p:spPr>
          <a:xfrm>
            <a:off x="628560" y="393840"/>
            <a:ext cx="7886520" cy="723600"/>
          </a:xfrm>
          <a:prstGeom prst="rect">
            <a:avLst/>
          </a:prstGeom>
        </p:spPr>
        <p:txBody>
          <a:bodyPr anchor="ctr"/>
          <a:lstStyle/>
          <a:p>
            <a:r>
              <a:rPr lang="zh-CN" sz="32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一款有趣的轻量级图片分享A</a:t>
            </a:r>
            <a:r>
              <a:rPr lang="en-US" altLang="zh-CN" sz="32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PP</a:t>
            </a:r>
          </a:p>
        </p:txBody>
      </p:sp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1099185" y="1425575"/>
            <a:ext cx="3723640" cy="428625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r>
              <a:rPr lang="en-US" sz="2000" b="1" dirty="0" err="1">
                <a:solidFill>
                  <a:srgbClr val="5F5F5F"/>
                </a:solidFill>
                <a:latin typeface="幼圆"/>
                <a:ea typeface="幼圆"/>
              </a:rPr>
              <a:t>eg</a:t>
            </a:r>
            <a:r>
              <a:rPr lang="en-US" sz="2000" b="1" dirty="0">
                <a:solidFill>
                  <a:srgbClr val="5F5F5F"/>
                </a:solidFill>
                <a:latin typeface="幼圆"/>
                <a:ea typeface="幼圆"/>
              </a:rPr>
              <a:t>.</a:t>
            </a:r>
            <a:endParaRPr lang="en-US" sz="2000" b="1" dirty="0">
              <a:solidFill>
                <a:srgbClr val="5F5F5F"/>
              </a:solidFill>
              <a:latin typeface="幼圆"/>
              <a:ea typeface="幼圆"/>
            </a:endParaRPr>
          </a:p>
          <a:p>
            <a:endParaRPr lang="en-US" sz="2000" b="1" dirty="0">
              <a:solidFill>
                <a:srgbClr val="5F5F5F"/>
              </a:solidFill>
              <a:latin typeface="幼圆"/>
              <a:ea typeface="幼圆"/>
            </a:endParaRPr>
          </a:p>
          <a:p>
            <a:r>
              <a:rPr lang="zh-CN" altLang="en-US" sz="2000" b="1" dirty="0" smtClean="0">
                <a:solidFill>
                  <a:srgbClr val="5F5F5F"/>
                </a:solidFill>
                <a:latin typeface="幼圆"/>
                <a:ea typeface="幼圆"/>
              </a:rPr>
              <a:t>在</a:t>
            </a:r>
            <a:r>
              <a:rPr lang="zh-CN" altLang="en-US" sz="2000" b="1" dirty="0">
                <a:solidFill>
                  <a:srgbClr val="5F5F5F"/>
                </a:solidFill>
                <a:latin typeface="幼圆"/>
                <a:ea typeface="幼圆"/>
              </a:rPr>
              <a:t>鼓浪屿的日光岩上，发现风景不错，拍张照片，设置好定位，即可分享出去 </a:t>
            </a:r>
          </a:p>
        </p:txBody>
      </p:sp>
      <p:sp>
        <p:nvSpPr>
          <p:cNvPr id="183" name="TextShape 2"/>
          <p:cNvSpPr txBox="1"/>
          <p:nvPr/>
        </p:nvSpPr>
        <p:spPr>
          <a:xfrm>
            <a:off x="628560" y="393840"/>
            <a:ext cx="7886520" cy="723600"/>
          </a:xfrm>
          <a:prstGeom prst="rect">
            <a:avLst/>
          </a:prstGeom>
        </p:spPr>
        <p:txBody>
          <a:bodyPr anchor="ctr"/>
          <a:lstStyle/>
          <a:p>
            <a:r>
              <a:rPr lang="zh-CN" sz="32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发布照片</a:t>
            </a:r>
          </a:p>
        </p:txBody>
      </p:sp>
      <p:sp>
        <p:nvSpPr>
          <p:cNvPr id="184" name="CustomShape 3"/>
          <p:cNvSpPr/>
          <p:nvPr/>
        </p:nvSpPr>
        <p:spPr>
          <a:xfrm>
            <a:off x="4406440" y="4788730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>
                <a:solidFill>
                  <a:srgbClr val="E86262"/>
                </a:solidFill>
                <a:latin typeface="Arial Black"/>
                <a:ea typeface="黑体"/>
              </a:rPr>
              <a:t>”</a:t>
            </a:r>
          </a:p>
        </p:txBody>
      </p:sp>
      <p:sp>
        <p:nvSpPr>
          <p:cNvPr id="185" name="CustomShape 4"/>
          <p:cNvSpPr/>
          <p:nvPr/>
        </p:nvSpPr>
        <p:spPr>
          <a:xfrm>
            <a:off x="590675" y="1921830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>
                <a:solidFill>
                  <a:srgbClr val="E86262"/>
                </a:solidFill>
                <a:latin typeface="Arial Black"/>
                <a:ea typeface="黑体"/>
              </a:rPr>
              <a:t>“</a:t>
            </a:r>
          </a:p>
        </p:txBody>
      </p:sp>
      <p:pic>
        <p:nvPicPr>
          <p:cNvPr id="3" name="图片 2" descr="device-2015-12-11-180028"/>
          <p:cNvPicPr>
            <a:picLocks noChangeAspect="1"/>
          </p:cNvPicPr>
          <p:nvPr/>
        </p:nvPicPr>
        <p:blipFill>
          <a:blip r:embed="rId1" cstate="print"/>
          <a:srcRect/>
          <a:stretch>
            <a:fillRect/>
          </a:stretch>
        </p:blipFill>
        <p:spPr>
          <a:xfrm>
            <a:off x="5400000" y="1124744"/>
            <a:ext cx="2880000" cy="5120877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1099185" y="1425575"/>
            <a:ext cx="3723640" cy="428625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r>
              <a:rPr lang="en-US" sz="2000" b="1" dirty="0" err="1">
                <a:solidFill>
                  <a:srgbClr val="5F5F5F"/>
                </a:solidFill>
                <a:latin typeface="幼圆"/>
                <a:ea typeface="幼圆"/>
              </a:rPr>
              <a:t>eg</a:t>
            </a:r>
            <a:r>
              <a:rPr lang="en-US" sz="2000" b="1" dirty="0">
                <a:solidFill>
                  <a:srgbClr val="5F5F5F"/>
                </a:solidFill>
                <a:latin typeface="幼圆"/>
                <a:ea typeface="幼圆"/>
              </a:rPr>
              <a:t>.</a:t>
            </a:r>
            <a:endParaRPr lang="en-US" sz="2000" b="1" dirty="0">
              <a:solidFill>
                <a:srgbClr val="5F5F5F"/>
              </a:solidFill>
              <a:latin typeface="幼圆"/>
              <a:ea typeface="幼圆"/>
            </a:endParaRPr>
          </a:p>
          <a:p>
            <a:endParaRPr lang="en-US" sz="2000" b="1" dirty="0">
              <a:solidFill>
                <a:srgbClr val="5F5F5F"/>
              </a:solidFill>
              <a:latin typeface="幼圆"/>
              <a:ea typeface="幼圆"/>
            </a:endParaRPr>
          </a:p>
          <a:p>
            <a:r>
              <a:rPr lang="zh-CN" altLang="en-US" sz="2000" b="1" dirty="0">
                <a:solidFill>
                  <a:srgbClr val="5F5F5F"/>
                </a:solidFill>
                <a:latin typeface="幼圆"/>
                <a:ea typeface="幼圆"/>
              </a:rPr>
              <a:t>在鼓浪屿玩累了，休息的时候</a:t>
            </a:r>
            <a:r>
              <a:rPr lang="zh-CN" altLang="en-US" sz="2000" b="1" dirty="0" smtClean="0">
                <a:solidFill>
                  <a:srgbClr val="5F5F5F"/>
                </a:solidFill>
                <a:latin typeface="幼圆"/>
                <a:ea typeface="幼圆"/>
              </a:rPr>
              <a:t>，可以</a:t>
            </a:r>
            <a:r>
              <a:rPr lang="zh-CN" altLang="en-US" sz="2000" b="1" dirty="0">
                <a:solidFill>
                  <a:srgbClr val="5F5F5F"/>
                </a:solidFill>
                <a:latin typeface="幼圆"/>
                <a:ea typeface="幼圆"/>
              </a:rPr>
              <a:t>打开</a:t>
            </a:r>
            <a:r>
              <a:rPr lang="en-US" altLang="zh-CN" sz="2000" b="1" dirty="0">
                <a:solidFill>
                  <a:srgbClr val="5F5F5F"/>
                </a:solidFill>
                <a:latin typeface="幼圆"/>
                <a:ea typeface="幼圆"/>
              </a:rPr>
              <a:t>APP</a:t>
            </a:r>
            <a:r>
              <a:rPr lang="zh-CN" altLang="en-US" sz="2000" b="1" dirty="0">
                <a:solidFill>
                  <a:srgbClr val="5F5F5F"/>
                </a:solidFill>
                <a:latin typeface="幼圆"/>
                <a:ea typeface="宋体" charset="0"/>
              </a:rPr>
              <a:t>，查看附近的动态</a:t>
            </a:r>
          </a:p>
        </p:txBody>
      </p:sp>
      <p:sp>
        <p:nvSpPr>
          <p:cNvPr id="183" name="TextShape 2"/>
          <p:cNvSpPr txBox="1"/>
          <p:nvPr/>
        </p:nvSpPr>
        <p:spPr>
          <a:xfrm>
            <a:off x="562520" y="404664"/>
            <a:ext cx="7886520" cy="723600"/>
          </a:xfrm>
          <a:prstGeom prst="rect">
            <a:avLst/>
          </a:prstGeom>
        </p:spPr>
        <p:txBody>
          <a:bodyPr anchor="ctr"/>
          <a:lstStyle/>
          <a:p>
            <a:r>
              <a:rPr lang="zh-CN" sz="32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附近的</a:t>
            </a:r>
          </a:p>
        </p:txBody>
      </p:sp>
      <p:sp>
        <p:nvSpPr>
          <p:cNvPr id="184" name="CustomShape 3"/>
          <p:cNvSpPr/>
          <p:nvPr/>
        </p:nvSpPr>
        <p:spPr>
          <a:xfrm>
            <a:off x="4406440" y="4788730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>
                <a:solidFill>
                  <a:srgbClr val="E86262"/>
                </a:solidFill>
                <a:latin typeface="Arial Black"/>
                <a:ea typeface="黑体"/>
              </a:rPr>
              <a:t>”</a:t>
            </a:r>
          </a:p>
        </p:txBody>
      </p:sp>
      <p:sp>
        <p:nvSpPr>
          <p:cNvPr id="185" name="CustomShape 4"/>
          <p:cNvSpPr/>
          <p:nvPr/>
        </p:nvSpPr>
        <p:spPr>
          <a:xfrm>
            <a:off x="590675" y="1921830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>
                <a:solidFill>
                  <a:srgbClr val="E86262"/>
                </a:solidFill>
                <a:latin typeface="Arial Black"/>
                <a:ea typeface="黑体"/>
              </a:rPr>
              <a:t>“</a:t>
            </a:r>
          </a:p>
        </p:txBody>
      </p:sp>
      <p:pic>
        <p:nvPicPr>
          <p:cNvPr id="2" name="图片 1" descr="device-2015-12-11-183315"/>
          <p:cNvPicPr>
            <a:picLocks noChangeAspect="1"/>
          </p:cNvPicPr>
          <p:nvPr/>
        </p:nvPicPr>
        <p:blipFill>
          <a:blip r:embed="rId1" cstate="print"/>
          <a:srcRect/>
          <a:stretch>
            <a:fillRect/>
          </a:stretch>
        </p:blipFill>
        <p:spPr>
          <a:xfrm>
            <a:off x="5400000" y="1123200"/>
            <a:ext cx="2880000" cy="5121498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1099185" y="1425575"/>
            <a:ext cx="3723640" cy="428625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r>
              <a:rPr lang="en-US" sz="2000" b="1" dirty="0" err="1">
                <a:solidFill>
                  <a:srgbClr val="5F5F5F"/>
                </a:solidFill>
                <a:latin typeface="幼圆"/>
                <a:ea typeface="幼圆"/>
              </a:rPr>
              <a:t>eg</a:t>
            </a:r>
            <a:r>
              <a:rPr lang="en-US" sz="2000" b="1" dirty="0">
                <a:solidFill>
                  <a:srgbClr val="5F5F5F"/>
                </a:solidFill>
                <a:latin typeface="幼圆"/>
                <a:ea typeface="幼圆"/>
              </a:rPr>
              <a:t>.</a:t>
            </a:r>
            <a:endParaRPr lang="en-US" sz="2000" b="1" dirty="0">
              <a:solidFill>
                <a:srgbClr val="5F5F5F"/>
              </a:solidFill>
              <a:latin typeface="幼圆"/>
              <a:ea typeface="幼圆"/>
            </a:endParaRPr>
          </a:p>
          <a:p>
            <a:endParaRPr lang="en-US" sz="2000" b="1" dirty="0">
              <a:solidFill>
                <a:srgbClr val="5F5F5F"/>
              </a:solidFill>
              <a:latin typeface="幼圆"/>
              <a:ea typeface="幼圆"/>
            </a:endParaRPr>
          </a:p>
          <a:p>
            <a:r>
              <a:rPr lang="zh-CN" altLang="en-US" sz="2000" b="1" dirty="0">
                <a:solidFill>
                  <a:srgbClr val="5F5F5F"/>
                </a:solidFill>
                <a:latin typeface="幼圆"/>
                <a:ea typeface="幼圆"/>
              </a:rPr>
              <a:t>在附近的动态</a:t>
            </a:r>
            <a:r>
              <a:rPr lang="zh-CN" altLang="en-US" sz="2000" b="1" dirty="0" smtClean="0">
                <a:solidFill>
                  <a:srgbClr val="5F5F5F"/>
                </a:solidFill>
                <a:latin typeface="幼圆"/>
                <a:ea typeface="幼圆"/>
              </a:rPr>
              <a:t>中发现</a:t>
            </a:r>
            <a:r>
              <a:rPr lang="zh-CN" altLang="en-US" sz="2000" b="1" dirty="0">
                <a:solidFill>
                  <a:srgbClr val="5F5F5F"/>
                </a:solidFill>
                <a:latin typeface="幼圆"/>
                <a:ea typeface="幼圆"/>
              </a:rPr>
              <a:t>了一张不错的照片，点击后进入详情页，点赞与评论</a:t>
            </a:r>
          </a:p>
        </p:txBody>
      </p:sp>
      <p:sp>
        <p:nvSpPr>
          <p:cNvPr id="183" name="TextShape 2"/>
          <p:cNvSpPr txBox="1"/>
          <p:nvPr/>
        </p:nvSpPr>
        <p:spPr>
          <a:xfrm>
            <a:off x="562520" y="401144"/>
            <a:ext cx="7886520" cy="723600"/>
          </a:xfrm>
          <a:prstGeom prst="rect">
            <a:avLst/>
          </a:prstGeom>
        </p:spPr>
        <p:txBody>
          <a:bodyPr anchor="ctr"/>
          <a:lstStyle/>
          <a:p>
            <a:r>
              <a:rPr lang="zh-CN" sz="32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点赞与评论</a:t>
            </a:r>
          </a:p>
        </p:txBody>
      </p:sp>
      <p:sp>
        <p:nvSpPr>
          <p:cNvPr id="184" name="CustomShape 3"/>
          <p:cNvSpPr/>
          <p:nvPr/>
        </p:nvSpPr>
        <p:spPr>
          <a:xfrm>
            <a:off x="4409696" y="4767360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 dirty="0">
                <a:solidFill>
                  <a:srgbClr val="E86262"/>
                </a:solidFill>
                <a:latin typeface="Arial Black"/>
                <a:ea typeface="黑体"/>
              </a:rPr>
              <a:t>”</a:t>
            </a:r>
          </a:p>
        </p:txBody>
      </p:sp>
      <p:sp>
        <p:nvSpPr>
          <p:cNvPr id="185" name="CustomShape 4"/>
          <p:cNvSpPr/>
          <p:nvPr/>
        </p:nvSpPr>
        <p:spPr>
          <a:xfrm>
            <a:off x="593272" y="1916832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 dirty="0">
                <a:solidFill>
                  <a:srgbClr val="E86262"/>
                </a:solidFill>
                <a:latin typeface="Arial Black"/>
                <a:ea typeface="黑体"/>
              </a:rPr>
              <a:t>“</a:t>
            </a:r>
          </a:p>
        </p:txBody>
      </p:sp>
      <p:pic>
        <p:nvPicPr>
          <p:cNvPr id="3" name="图片 2" descr="device-2015-12-11-173055"/>
          <p:cNvPicPr>
            <a:picLocks noChangeAspect="1"/>
          </p:cNvPicPr>
          <p:nvPr/>
        </p:nvPicPr>
        <p:blipFill>
          <a:blip r:embed="rId1" cstate="print"/>
          <a:srcRect/>
          <a:stretch>
            <a:fillRect/>
          </a:stretch>
        </p:blipFill>
        <p:spPr>
          <a:xfrm>
            <a:off x="5400000" y="1123200"/>
            <a:ext cx="2880000" cy="5121952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1099185" y="1425575"/>
            <a:ext cx="3723640" cy="428625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endParaRPr lang="en-US" sz="2000" b="1">
              <a:solidFill>
                <a:srgbClr val="5F5F5F"/>
              </a:solidFill>
              <a:latin typeface="幼圆"/>
              <a:ea typeface="幼圆"/>
            </a:endParaRPr>
          </a:p>
          <a:p>
            <a:endParaRPr lang="en-US" sz="2000" b="1">
              <a:solidFill>
                <a:srgbClr val="5F5F5F"/>
              </a:solidFill>
              <a:latin typeface="幼圆"/>
              <a:ea typeface="幼圆"/>
            </a:endParaRPr>
          </a:p>
          <a:p>
            <a:r>
              <a:rPr lang="zh-CN" altLang="en-US" sz="2000" b="1">
                <a:solidFill>
                  <a:srgbClr val="5F5F5F"/>
                </a:solidFill>
                <a:latin typeface="幼圆"/>
                <a:ea typeface="幼圆"/>
              </a:rPr>
              <a:t>最受用户喜欢的照片都在这。</a:t>
            </a:r>
          </a:p>
        </p:txBody>
      </p:sp>
      <p:sp>
        <p:nvSpPr>
          <p:cNvPr id="183" name="TextShape 2"/>
          <p:cNvSpPr txBox="1"/>
          <p:nvPr/>
        </p:nvSpPr>
        <p:spPr>
          <a:xfrm>
            <a:off x="562520" y="401144"/>
            <a:ext cx="7886520" cy="723600"/>
          </a:xfrm>
          <a:prstGeom prst="rect">
            <a:avLst/>
          </a:prstGeom>
        </p:spPr>
        <p:txBody>
          <a:bodyPr anchor="ctr"/>
          <a:lstStyle/>
          <a:p>
            <a:r>
              <a:rPr lang="zh-CN" altLang="en-US" sz="32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排行榜</a:t>
            </a:r>
          </a:p>
        </p:txBody>
      </p:sp>
      <p:sp>
        <p:nvSpPr>
          <p:cNvPr id="184" name="CustomShape 3"/>
          <p:cNvSpPr/>
          <p:nvPr/>
        </p:nvSpPr>
        <p:spPr>
          <a:xfrm>
            <a:off x="4341670" y="4116265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>
                <a:solidFill>
                  <a:srgbClr val="E86262"/>
                </a:solidFill>
                <a:latin typeface="Arial Black"/>
                <a:ea typeface="黑体"/>
              </a:rPr>
              <a:t>”</a:t>
            </a:r>
          </a:p>
        </p:txBody>
      </p:sp>
      <p:sp>
        <p:nvSpPr>
          <p:cNvPr id="185" name="CustomShape 4"/>
          <p:cNvSpPr/>
          <p:nvPr/>
        </p:nvSpPr>
        <p:spPr>
          <a:xfrm>
            <a:off x="447800" y="2839405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>
                <a:solidFill>
                  <a:srgbClr val="E86262"/>
                </a:solidFill>
                <a:latin typeface="Arial Black"/>
                <a:ea typeface="黑体"/>
              </a:rPr>
              <a:t>“</a:t>
            </a:r>
          </a:p>
        </p:txBody>
      </p:sp>
      <p:pic>
        <p:nvPicPr>
          <p:cNvPr id="3" name="图片 2" descr="device-2015-12-11-153602"/>
          <p:cNvPicPr>
            <a:picLocks noChangeAspect="1"/>
          </p:cNvPicPr>
          <p:nvPr/>
        </p:nvPicPr>
        <p:blipFill>
          <a:blip r:embed="rId1" cstate="print"/>
          <a:srcRect/>
          <a:stretch>
            <a:fillRect/>
          </a:stretch>
        </p:blipFill>
        <p:spPr>
          <a:xfrm>
            <a:off x="5400000" y="1123200"/>
            <a:ext cx="2880000" cy="5119730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1099185" y="1425575"/>
            <a:ext cx="3723640" cy="428625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endParaRPr lang="en-US" sz="2000" b="1">
              <a:solidFill>
                <a:srgbClr val="5F5F5F"/>
              </a:solidFill>
              <a:latin typeface="幼圆"/>
              <a:ea typeface="幼圆"/>
            </a:endParaRPr>
          </a:p>
          <a:p>
            <a:endParaRPr lang="en-US" sz="2000" b="1">
              <a:solidFill>
                <a:srgbClr val="5F5F5F"/>
              </a:solidFill>
              <a:latin typeface="幼圆"/>
              <a:ea typeface="幼圆"/>
            </a:endParaRPr>
          </a:p>
          <a:p>
            <a:r>
              <a:rPr lang="zh-CN" altLang="en-US" sz="2000" b="1">
                <a:solidFill>
                  <a:srgbClr val="5F5F5F"/>
                </a:solidFill>
                <a:latin typeface="幼圆"/>
                <a:ea typeface="幼圆"/>
              </a:rPr>
              <a:t>嘿！你的照片真不错！</a:t>
            </a:r>
            <a:endParaRPr lang="zh-CN" altLang="en-US" sz="2000" b="1">
              <a:solidFill>
                <a:srgbClr val="5F5F5F"/>
              </a:solidFill>
              <a:latin typeface="幼圆"/>
              <a:ea typeface="幼圆"/>
            </a:endParaRPr>
          </a:p>
        </p:txBody>
      </p:sp>
      <p:sp>
        <p:nvSpPr>
          <p:cNvPr id="183" name="TextShape 2"/>
          <p:cNvSpPr txBox="1"/>
          <p:nvPr/>
        </p:nvSpPr>
        <p:spPr>
          <a:xfrm>
            <a:off x="562520" y="401144"/>
            <a:ext cx="7886520" cy="723600"/>
          </a:xfrm>
          <a:prstGeom prst="rect">
            <a:avLst/>
          </a:prstGeom>
        </p:spPr>
        <p:txBody>
          <a:bodyPr anchor="ctr"/>
          <a:lstStyle/>
          <a:p>
            <a:r>
              <a:rPr lang="zh-CN" altLang="en-US" sz="3200" b="1" dirty="0">
                <a:solidFill>
                  <a:srgbClr val="4A6982"/>
                </a:solidFill>
                <a:latin typeface="微软雅黑" pitchFamily="34" charset="-122"/>
                <a:ea typeface="微软雅黑" pitchFamily="34" charset="-122"/>
              </a:rPr>
              <a:t>我关注的</a:t>
            </a:r>
            <a:endParaRPr lang="zh-CN" altLang="en-US" sz="3200" b="1" dirty="0">
              <a:solidFill>
                <a:srgbClr val="4A698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4" name="CustomShape 3"/>
          <p:cNvSpPr/>
          <p:nvPr/>
        </p:nvSpPr>
        <p:spPr>
          <a:xfrm>
            <a:off x="3852085" y="4077530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>
                <a:solidFill>
                  <a:srgbClr val="E86262"/>
                </a:solidFill>
                <a:latin typeface="Arial Black"/>
                <a:ea typeface="黑体"/>
              </a:rPr>
              <a:t>”</a:t>
            </a:r>
          </a:p>
        </p:txBody>
      </p:sp>
      <p:sp>
        <p:nvSpPr>
          <p:cNvPr id="185" name="CustomShape 4"/>
          <p:cNvSpPr/>
          <p:nvPr/>
        </p:nvSpPr>
        <p:spPr>
          <a:xfrm>
            <a:off x="447800" y="2839405"/>
            <a:ext cx="666360" cy="821880"/>
          </a:xfrm>
          <a:prstGeom prst="rect">
            <a:avLst/>
          </a:prstGeom>
          <a:noFill/>
          <a:ln w="9360"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4800">
                <a:solidFill>
                  <a:srgbClr val="E86262"/>
                </a:solidFill>
                <a:latin typeface="Arial Black"/>
                <a:ea typeface="黑体"/>
              </a:rPr>
              <a:t>“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5292090" y="908685"/>
            <a:ext cx="3117850" cy="5544185"/>
          </a:xfrm>
          <a:prstGeom prst="rect">
            <a:avLst/>
          </a:prstGeom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550</Words>
  <Application>Kingsoft Office WPP</Application>
  <PresentationFormat>全屏显示(4:3)</PresentationFormat>
  <Paragraphs>148</Paragraphs>
  <Slides>14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14</vt:i4>
      </vt:variant>
    </vt:vector>
  </HeadingPairs>
  <TitlesOfParts>
    <vt:vector size="17" baseType="lpstr"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rtuge</cp:lastModifiedBy>
  <cp:revision>6</cp:revision>
  <dcterms:created xsi:type="dcterms:W3CDTF">2015-12-11T07:23:00Z</dcterms:created>
  <dcterms:modified xsi:type="dcterms:W3CDTF">2015-12-11T13:44:09Z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2052-10.1.0.5400</vt:lpwstr>
  </property>
</Properties>
</file>